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56" r:id="rId1"/>
  </p:sldMasterIdLst>
  <p:notesMasterIdLst>
    <p:notesMasterId r:id="rId22"/>
  </p:notesMasterIdLst>
  <p:sldIdLst>
    <p:sldId id="257" r:id="rId2"/>
    <p:sldId id="298" r:id="rId3"/>
    <p:sldId id="299" r:id="rId4"/>
    <p:sldId id="336" r:id="rId5"/>
    <p:sldId id="339" r:id="rId6"/>
    <p:sldId id="302" r:id="rId7"/>
    <p:sldId id="303" r:id="rId8"/>
    <p:sldId id="304" r:id="rId9"/>
    <p:sldId id="306" r:id="rId10"/>
    <p:sldId id="343" r:id="rId11"/>
    <p:sldId id="309" r:id="rId12"/>
    <p:sldId id="310" r:id="rId13"/>
    <p:sldId id="323" r:id="rId14"/>
    <p:sldId id="348" r:id="rId15"/>
    <p:sldId id="361" r:id="rId16"/>
    <p:sldId id="347" r:id="rId17"/>
    <p:sldId id="352" r:id="rId18"/>
    <p:sldId id="362" r:id="rId19"/>
    <p:sldId id="363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EEFDC0C-D42A-EE4C-B581-10D376072BC9}">
          <p14:sldIdLst>
            <p14:sldId id="257"/>
          </p14:sldIdLst>
        </p14:section>
        <p14:section name="intro" id="{4EC7D872-238F-EA44-9CBC-B4C9DEF5D1AC}">
          <p14:sldIdLst>
            <p14:sldId id="298"/>
            <p14:sldId id="299"/>
            <p14:sldId id="336"/>
          </p14:sldIdLst>
        </p14:section>
        <p14:section name="basic" id="{46F2A1F7-FA82-C24D-AE0D-1F0A61B80CB4}">
          <p14:sldIdLst>
            <p14:sldId id="339"/>
            <p14:sldId id="302"/>
            <p14:sldId id="303"/>
            <p14:sldId id="304"/>
            <p14:sldId id="306"/>
            <p14:sldId id="343"/>
          </p14:sldIdLst>
        </p14:section>
        <p14:section name="infrastructure" id="{BE860EC3-D951-8C44-8B9C-572799CCCEA7}">
          <p14:sldIdLst>
            <p14:sldId id="309"/>
            <p14:sldId id="310"/>
            <p14:sldId id="323"/>
          </p14:sldIdLst>
        </p14:section>
        <p14:section name="delay" id="{3358B9ED-8775-874F-8F44-871CFD847752}">
          <p14:sldIdLst>
            <p14:sldId id="348"/>
            <p14:sldId id="361"/>
            <p14:sldId id="347"/>
            <p14:sldId id="352"/>
          </p14:sldIdLst>
        </p14:section>
        <p14:section name="discussion" id="{A168302F-E2B5-D247-B4ED-288EA7FF7E37}">
          <p14:sldIdLst>
            <p14:sldId id="362"/>
            <p14:sldId id="363"/>
          </p14:sldIdLst>
        </p14:section>
        <p14:section name="thank you" id="{385D3AF1-B715-EB49-B21B-8F934865DF85}">
          <p14:sldIdLst>
            <p14:sldId id="262"/>
          </p14:sldIdLst>
        </p14:section>
        <p14:section name="backup" id="{0E0B7831-D964-F14C-8083-BD7C5DD26AC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1"/>
    <p:restoredTop sz="85428"/>
  </p:normalViewPr>
  <p:slideViewPr>
    <p:cSldViewPr snapToGrid="0" snapToObjects="1">
      <p:cViewPr varScale="1">
        <p:scale>
          <a:sx n="102" d="100"/>
          <a:sy n="102" d="100"/>
        </p:scale>
        <p:origin x="3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Balloon/Documents/periscope-plo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Balloon/Dropbox/periscope-talk/slides/periscope-plo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Balloon/Dropbox/periscope-talk/slides/periscope-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Balloon/Dropbox/periscope-talk/slides/periscope-plo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Balloon/Dropbox/periscope-talk/slides/periscope-plo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Balloon/Dropbox/periscope-talk/slides/periscope-plo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Balloon/Dropbox/periscope/periscope-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82393142886"/>
          <c:y val="0.0363176357112703"/>
          <c:w val="0.612791154728847"/>
          <c:h val="0.743389659880517"/>
        </c:manualLayout>
      </c:layout>
      <c:lineChart>
        <c:grouping val="standard"/>
        <c:varyColors val="0"/>
        <c:ser>
          <c:idx val="0"/>
          <c:order val="1"/>
          <c:tx>
            <c:v>Periscope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'daily broadcast num'!$B$2:$B$98</c:f>
              <c:numCache>
                <c:formatCode>m/d/yy</c:formatCode>
                <c:ptCount val="97"/>
                <c:pt idx="0">
                  <c:v>42139.0</c:v>
                </c:pt>
                <c:pt idx="1">
                  <c:v>42140.0</c:v>
                </c:pt>
                <c:pt idx="2">
                  <c:v>42141.0</c:v>
                </c:pt>
                <c:pt idx="3">
                  <c:v>42142.0</c:v>
                </c:pt>
                <c:pt idx="4">
                  <c:v>42143.0</c:v>
                </c:pt>
                <c:pt idx="5">
                  <c:v>42144.0</c:v>
                </c:pt>
                <c:pt idx="6">
                  <c:v>42145.0</c:v>
                </c:pt>
                <c:pt idx="7">
                  <c:v>42146.0</c:v>
                </c:pt>
                <c:pt idx="8">
                  <c:v>42147.0</c:v>
                </c:pt>
                <c:pt idx="9">
                  <c:v>42148.0</c:v>
                </c:pt>
                <c:pt idx="10">
                  <c:v>42149.0</c:v>
                </c:pt>
                <c:pt idx="11">
                  <c:v>42150.0</c:v>
                </c:pt>
                <c:pt idx="12">
                  <c:v>42151.0</c:v>
                </c:pt>
                <c:pt idx="13">
                  <c:v>42152.0</c:v>
                </c:pt>
                <c:pt idx="14">
                  <c:v>42153.0</c:v>
                </c:pt>
                <c:pt idx="15">
                  <c:v>42154.0</c:v>
                </c:pt>
                <c:pt idx="16">
                  <c:v>42155.0</c:v>
                </c:pt>
                <c:pt idx="17">
                  <c:v>42156.0</c:v>
                </c:pt>
                <c:pt idx="18">
                  <c:v>42157.0</c:v>
                </c:pt>
                <c:pt idx="19">
                  <c:v>42158.0</c:v>
                </c:pt>
                <c:pt idx="20">
                  <c:v>42159.0</c:v>
                </c:pt>
                <c:pt idx="21">
                  <c:v>42160.0</c:v>
                </c:pt>
                <c:pt idx="22">
                  <c:v>42161.0</c:v>
                </c:pt>
                <c:pt idx="23">
                  <c:v>42162.0</c:v>
                </c:pt>
                <c:pt idx="24">
                  <c:v>42163.0</c:v>
                </c:pt>
                <c:pt idx="25">
                  <c:v>42164.0</c:v>
                </c:pt>
                <c:pt idx="26">
                  <c:v>42165.0</c:v>
                </c:pt>
                <c:pt idx="27">
                  <c:v>42166.0</c:v>
                </c:pt>
                <c:pt idx="28">
                  <c:v>42167.0</c:v>
                </c:pt>
                <c:pt idx="29">
                  <c:v>42168.0</c:v>
                </c:pt>
                <c:pt idx="30">
                  <c:v>42169.0</c:v>
                </c:pt>
                <c:pt idx="31">
                  <c:v>42170.0</c:v>
                </c:pt>
                <c:pt idx="32">
                  <c:v>42171.0</c:v>
                </c:pt>
                <c:pt idx="33">
                  <c:v>42172.0</c:v>
                </c:pt>
                <c:pt idx="34">
                  <c:v>42173.0</c:v>
                </c:pt>
                <c:pt idx="35">
                  <c:v>42174.0</c:v>
                </c:pt>
                <c:pt idx="36">
                  <c:v>42175.0</c:v>
                </c:pt>
                <c:pt idx="37">
                  <c:v>42176.0</c:v>
                </c:pt>
                <c:pt idx="38">
                  <c:v>42177.0</c:v>
                </c:pt>
                <c:pt idx="39">
                  <c:v>42178.0</c:v>
                </c:pt>
                <c:pt idx="40">
                  <c:v>42179.0</c:v>
                </c:pt>
                <c:pt idx="41">
                  <c:v>42180.0</c:v>
                </c:pt>
                <c:pt idx="42">
                  <c:v>42181.0</c:v>
                </c:pt>
                <c:pt idx="43">
                  <c:v>42182.0</c:v>
                </c:pt>
                <c:pt idx="44">
                  <c:v>42183.0</c:v>
                </c:pt>
                <c:pt idx="45">
                  <c:v>42184.0</c:v>
                </c:pt>
                <c:pt idx="46">
                  <c:v>42185.0</c:v>
                </c:pt>
                <c:pt idx="47">
                  <c:v>42186.0</c:v>
                </c:pt>
                <c:pt idx="48">
                  <c:v>42187.0</c:v>
                </c:pt>
                <c:pt idx="49">
                  <c:v>42188.0</c:v>
                </c:pt>
                <c:pt idx="50">
                  <c:v>42189.0</c:v>
                </c:pt>
                <c:pt idx="51">
                  <c:v>42190.0</c:v>
                </c:pt>
                <c:pt idx="52">
                  <c:v>42191.0</c:v>
                </c:pt>
                <c:pt idx="53">
                  <c:v>42192.0</c:v>
                </c:pt>
                <c:pt idx="54">
                  <c:v>42193.0</c:v>
                </c:pt>
                <c:pt idx="55">
                  <c:v>42194.0</c:v>
                </c:pt>
                <c:pt idx="56">
                  <c:v>42195.0</c:v>
                </c:pt>
                <c:pt idx="57">
                  <c:v>42196.0</c:v>
                </c:pt>
                <c:pt idx="58">
                  <c:v>42197.0</c:v>
                </c:pt>
                <c:pt idx="59">
                  <c:v>42198.0</c:v>
                </c:pt>
                <c:pt idx="60">
                  <c:v>42199.0</c:v>
                </c:pt>
                <c:pt idx="61">
                  <c:v>42200.0</c:v>
                </c:pt>
                <c:pt idx="62">
                  <c:v>42201.0</c:v>
                </c:pt>
                <c:pt idx="63">
                  <c:v>42202.0</c:v>
                </c:pt>
                <c:pt idx="64">
                  <c:v>42203.0</c:v>
                </c:pt>
                <c:pt idx="65">
                  <c:v>42204.0</c:v>
                </c:pt>
                <c:pt idx="66">
                  <c:v>42205.0</c:v>
                </c:pt>
                <c:pt idx="67">
                  <c:v>42206.0</c:v>
                </c:pt>
                <c:pt idx="68">
                  <c:v>42207.0</c:v>
                </c:pt>
                <c:pt idx="69">
                  <c:v>42208.0</c:v>
                </c:pt>
                <c:pt idx="70">
                  <c:v>42209.0</c:v>
                </c:pt>
                <c:pt idx="71">
                  <c:v>42210.0</c:v>
                </c:pt>
                <c:pt idx="72">
                  <c:v>42211.0</c:v>
                </c:pt>
                <c:pt idx="73">
                  <c:v>42212.0</c:v>
                </c:pt>
                <c:pt idx="74">
                  <c:v>42213.0</c:v>
                </c:pt>
                <c:pt idx="75">
                  <c:v>42214.0</c:v>
                </c:pt>
                <c:pt idx="76">
                  <c:v>42215.0</c:v>
                </c:pt>
                <c:pt idx="77">
                  <c:v>42216.0</c:v>
                </c:pt>
                <c:pt idx="78">
                  <c:v>42217.0</c:v>
                </c:pt>
                <c:pt idx="79">
                  <c:v>42218.0</c:v>
                </c:pt>
                <c:pt idx="80">
                  <c:v>42219.0</c:v>
                </c:pt>
                <c:pt idx="81">
                  <c:v>42220.0</c:v>
                </c:pt>
                <c:pt idx="82">
                  <c:v>42221.0</c:v>
                </c:pt>
                <c:pt idx="83">
                  <c:v>42222.0</c:v>
                </c:pt>
                <c:pt idx="84">
                  <c:v>42223.0</c:v>
                </c:pt>
                <c:pt idx="85">
                  <c:v>42224.0</c:v>
                </c:pt>
                <c:pt idx="86">
                  <c:v>42225.0</c:v>
                </c:pt>
                <c:pt idx="87">
                  <c:v>42226.0</c:v>
                </c:pt>
                <c:pt idx="88">
                  <c:v>42227.0</c:v>
                </c:pt>
                <c:pt idx="89">
                  <c:v>42228.0</c:v>
                </c:pt>
                <c:pt idx="90">
                  <c:v>42229.0</c:v>
                </c:pt>
                <c:pt idx="91">
                  <c:v>42230.0</c:v>
                </c:pt>
                <c:pt idx="92">
                  <c:v>42231.0</c:v>
                </c:pt>
                <c:pt idx="93">
                  <c:v>42232.0</c:v>
                </c:pt>
                <c:pt idx="94">
                  <c:v>42233.0</c:v>
                </c:pt>
                <c:pt idx="95">
                  <c:v>42234.0</c:v>
                </c:pt>
                <c:pt idx="96">
                  <c:v>42235.0</c:v>
                </c:pt>
              </c:numCache>
            </c:numRef>
          </c:cat>
          <c:val>
            <c:numRef>
              <c:f>'daily broadcast num'!$C$2:$C$98</c:f>
              <c:numCache>
                <c:formatCode>General</c:formatCode>
                <c:ptCount val="97"/>
                <c:pt idx="0">
                  <c:v>82698.0</c:v>
                </c:pt>
                <c:pt idx="1">
                  <c:v>94868.0</c:v>
                </c:pt>
                <c:pt idx="2">
                  <c:v>71949.0</c:v>
                </c:pt>
                <c:pt idx="3">
                  <c:v>63560.0</c:v>
                </c:pt>
                <c:pt idx="4">
                  <c:v>65724.0</c:v>
                </c:pt>
                <c:pt idx="5">
                  <c:v>67071.0</c:v>
                </c:pt>
                <c:pt idx="6">
                  <c:v>70590.0</c:v>
                </c:pt>
                <c:pt idx="7">
                  <c:v>78739.0</c:v>
                </c:pt>
                <c:pt idx="8">
                  <c:v>91357.0</c:v>
                </c:pt>
                <c:pt idx="9">
                  <c:v>79758.0</c:v>
                </c:pt>
                <c:pt idx="10">
                  <c:v>67444.0</c:v>
                </c:pt>
                <c:pt idx="11">
                  <c:v>97564.0</c:v>
                </c:pt>
                <c:pt idx="12">
                  <c:v>143497.0</c:v>
                </c:pt>
                <c:pt idx="13">
                  <c:v>151271.0</c:v>
                </c:pt>
                <c:pt idx="14">
                  <c:v>176147.0</c:v>
                </c:pt>
                <c:pt idx="15">
                  <c:v>187553.0</c:v>
                </c:pt>
                <c:pt idx="16">
                  <c:v>163978.0</c:v>
                </c:pt>
                <c:pt idx="17">
                  <c:v>150652.0</c:v>
                </c:pt>
                <c:pt idx="18">
                  <c:v>160819.0</c:v>
                </c:pt>
                <c:pt idx="19">
                  <c:v>167797.0</c:v>
                </c:pt>
                <c:pt idx="20">
                  <c:v>175118.0</c:v>
                </c:pt>
                <c:pt idx="21">
                  <c:v>189709.0</c:v>
                </c:pt>
                <c:pt idx="22">
                  <c:v>197113.0</c:v>
                </c:pt>
                <c:pt idx="23">
                  <c:v>161138.0</c:v>
                </c:pt>
                <c:pt idx="24">
                  <c:v>156988.0</c:v>
                </c:pt>
                <c:pt idx="25">
                  <c:v>170084.0</c:v>
                </c:pt>
                <c:pt idx="26">
                  <c:v>180540.0</c:v>
                </c:pt>
                <c:pt idx="27">
                  <c:v>186135.0</c:v>
                </c:pt>
                <c:pt idx="28">
                  <c:v>191527.0</c:v>
                </c:pt>
                <c:pt idx="29">
                  <c:v>204918.0</c:v>
                </c:pt>
                <c:pt idx="30">
                  <c:v>169634.0</c:v>
                </c:pt>
                <c:pt idx="31">
                  <c:v>158760.0</c:v>
                </c:pt>
                <c:pt idx="32">
                  <c:v>174331.0</c:v>
                </c:pt>
                <c:pt idx="33">
                  <c:v>169519.0</c:v>
                </c:pt>
                <c:pt idx="34">
                  <c:v>166458.0</c:v>
                </c:pt>
                <c:pt idx="35">
                  <c:v>193048.0</c:v>
                </c:pt>
                <c:pt idx="36">
                  <c:v>199263.0</c:v>
                </c:pt>
                <c:pt idx="37">
                  <c:v>179623.0</c:v>
                </c:pt>
                <c:pt idx="38">
                  <c:v>175253.0</c:v>
                </c:pt>
                <c:pt idx="39">
                  <c:v>187718.0</c:v>
                </c:pt>
                <c:pt idx="40">
                  <c:v>195890.0</c:v>
                </c:pt>
                <c:pt idx="41">
                  <c:v>200718.0</c:v>
                </c:pt>
                <c:pt idx="42">
                  <c:v>216246.0</c:v>
                </c:pt>
                <c:pt idx="43">
                  <c:v>241127.0</c:v>
                </c:pt>
                <c:pt idx="44">
                  <c:v>212420.0</c:v>
                </c:pt>
                <c:pt idx="45">
                  <c:v>199846.0</c:v>
                </c:pt>
                <c:pt idx="46">
                  <c:v>205343.0</c:v>
                </c:pt>
                <c:pt idx="47">
                  <c:v>212205.0</c:v>
                </c:pt>
                <c:pt idx="48">
                  <c:v>212135.0</c:v>
                </c:pt>
                <c:pt idx="49">
                  <c:v>233011.0</c:v>
                </c:pt>
                <c:pt idx="50">
                  <c:v>263860.0</c:v>
                </c:pt>
                <c:pt idx="51">
                  <c:v>211218.0</c:v>
                </c:pt>
                <c:pt idx="52">
                  <c:v>189514.0</c:v>
                </c:pt>
                <c:pt idx="53">
                  <c:v>205196.0</c:v>
                </c:pt>
                <c:pt idx="54">
                  <c:v>213969.0</c:v>
                </c:pt>
                <c:pt idx="55">
                  <c:v>221129.0</c:v>
                </c:pt>
                <c:pt idx="56">
                  <c:v>238940.0</c:v>
                </c:pt>
                <c:pt idx="57">
                  <c:v>261581.0</c:v>
                </c:pt>
                <c:pt idx="58">
                  <c:v>235461.0</c:v>
                </c:pt>
                <c:pt idx="59">
                  <c:v>221326.0</c:v>
                </c:pt>
                <c:pt idx="60">
                  <c:v>232972.0</c:v>
                </c:pt>
                <c:pt idx="61">
                  <c:v>230275.0</c:v>
                </c:pt>
                <c:pt idx="62">
                  <c:v>225371.0</c:v>
                </c:pt>
                <c:pt idx="63">
                  <c:v>244994.0</c:v>
                </c:pt>
                <c:pt idx="64">
                  <c:v>267810.0</c:v>
                </c:pt>
                <c:pt idx="65">
                  <c:v>231444.0</c:v>
                </c:pt>
                <c:pt idx="66">
                  <c:v>223992.0</c:v>
                </c:pt>
                <c:pt idx="67">
                  <c:v>240258.0</c:v>
                </c:pt>
                <c:pt idx="68">
                  <c:v>245314.0</c:v>
                </c:pt>
                <c:pt idx="69">
                  <c:v>244655.0</c:v>
                </c:pt>
                <c:pt idx="70">
                  <c:v>268528.0</c:v>
                </c:pt>
                <c:pt idx="71">
                  <c:v>286151.0</c:v>
                </c:pt>
                <c:pt idx="72">
                  <c:v>247009.0</c:v>
                </c:pt>
                <c:pt idx="73">
                  <c:v>234057.0</c:v>
                </c:pt>
                <c:pt idx="74">
                  <c:v>260974.0</c:v>
                </c:pt>
                <c:pt idx="75">
                  <c:v>263549.0</c:v>
                </c:pt>
                <c:pt idx="76">
                  <c:v>270326.0</c:v>
                </c:pt>
                <c:pt idx="77">
                  <c:v>291021.0</c:v>
                </c:pt>
                <c:pt idx="78">
                  <c:v>312525.0</c:v>
                </c:pt>
                <c:pt idx="79">
                  <c:v>267548.0</c:v>
                </c:pt>
                <c:pt idx="80">
                  <c:v>254800.0</c:v>
                </c:pt>
                <c:pt idx="81">
                  <c:v>269718.0</c:v>
                </c:pt>
                <c:pt idx="82">
                  <c:v>277818.0</c:v>
                </c:pt>
                <c:pt idx="83">
                  <c:v>284794.0</c:v>
                </c:pt>
                <c:pt idx="87">
                  <c:v>253861.0</c:v>
                </c:pt>
                <c:pt idx="88">
                  <c:v>269244.0</c:v>
                </c:pt>
                <c:pt idx="89">
                  <c:v>284824.0</c:v>
                </c:pt>
                <c:pt idx="90">
                  <c:v>290683.0</c:v>
                </c:pt>
                <c:pt idx="91">
                  <c:v>309821.0</c:v>
                </c:pt>
                <c:pt idx="92">
                  <c:v>336251.0</c:v>
                </c:pt>
                <c:pt idx="93">
                  <c:v>291570.0</c:v>
                </c:pt>
                <c:pt idx="94">
                  <c:v>292657.0</c:v>
                </c:pt>
                <c:pt idx="95">
                  <c:v>335864.0</c:v>
                </c:pt>
                <c:pt idx="96">
                  <c:v>333815.0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344560"/>
        <c:axId val="227966160"/>
      </c:lineChart>
      <c:lineChart>
        <c:grouping val="standard"/>
        <c:varyColors val="0"/>
        <c:ser>
          <c:idx val="1"/>
          <c:order val="0"/>
          <c:tx>
            <c:v>Meerkat</c:v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val>
            <c:numRef>
              <c:f>'daily broadcast num'!$F$2:$F$33</c:f>
              <c:numCache>
                <c:formatCode>0</c:formatCode>
                <c:ptCount val="32"/>
                <c:pt idx="0">
                  <c:v>6940.0</c:v>
                </c:pt>
                <c:pt idx="1">
                  <c:v>7292.0</c:v>
                </c:pt>
                <c:pt idx="2">
                  <c:v>6301.0</c:v>
                </c:pt>
                <c:pt idx="3">
                  <c:v>5404.0</c:v>
                </c:pt>
                <c:pt idx="4">
                  <c:v>6714.0</c:v>
                </c:pt>
                <c:pt idx="5">
                  <c:v>6243.0</c:v>
                </c:pt>
                <c:pt idx="6">
                  <c:v>5467.0</c:v>
                </c:pt>
                <c:pt idx="7">
                  <c:v>5792.0</c:v>
                </c:pt>
                <c:pt idx="8">
                  <c:v>6220.0</c:v>
                </c:pt>
                <c:pt idx="9">
                  <c:v>5289.0</c:v>
                </c:pt>
                <c:pt idx="10">
                  <c:v>4522.0</c:v>
                </c:pt>
                <c:pt idx="11">
                  <c:v>5142.0</c:v>
                </c:pt>
                <c:pt idx="12">
                  <c:v>5100.0</c:v>
                </c:pt>
                <c:pt idx="13">
                  <c:v>4386.0</c:v>
                </c:pt>
                <c:pt idx="14">
                  <c:v>4724.0</c:v>
                </c:pt>
                <c:pt idx="15">
                  <c:v>5115.0</c:v>
                </c:pt>
                <c:pt idx="16">
                  <c:v>3987.0</c:v>
                </c:pt>
                <c:pt idx="17">
                  <c:v>3803.0</c:v>
                </c:pt>
                <c:pt idx="18">
                  <c:v>3579.0</c:v>
                </c:pt>
                <c:pt idx="19">
                  <c:v>3814.0</c:v>
                </c:pt>
                <c:pt idx="20">
                  <c:v>3933.0</c:v>
                </c:pt>
                <c:pt idx="21">
                  <c:v>4002.0</c:v>
                </c:pt>
                <c:pt idx="22">
                  <c:v>4539.0</c:v>
                </c:pt>
                <c:pt idx="23">
                  <c:v>4208.0</c:v>
                </c:pt>
                <c:pt idx="24">
                  <c:v>2830.0</c:v>
                </c:pt>
                <c:pt idx="25">
                  <c:v>2891.0</c:v>
                </c:pt>
                <c:pt idx="26">
                  <c:v>3154.0</c:v>
                </c:pt>
                <c:pt idx="27">
                  <c:v>3094.0</c:v>
                </c:pt>
                <c:pt idx="28">
                  <c:v>3708.0</c:v>
                </c:pt>
                <c:pt idx="29">
                  <c:v>3773.0</c:v>
                </c:pt>
                <c:pt idx="30">
                  <c:v>3590.0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236368"/>
        <c:axId val="202067792"/>
      </c:lineChart>
      <c:dateAx>
        <c:axId val="228344560"/>
        <c:scaling>
          <c:orientation val="minMax"/>
          <c:max val="42237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,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227966160"/>
        <c:crosses val="autoZero"/>
        <c:auto val="0"/>
        <c:lblOffset val="100"/>
        <c:baseTimeUnit val="days"/>
        <c:majorUnit val="14.0"/>
        <c:majorTimeUnit val="days"/>
        <c:minorUnit val="7.0"/>
        <c:minorTimeUnit val="days"/>
      </c:dateAx>
      <c:valAx>
        <c:axId val="227966160"/>
        <c:scaling>
          <c:orientation val="minMax"/>
          <c:max val="35000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sz="2400" baseline="0" dirty="0" smtClean="0"/>
                  <a:t>Daily Broadcasts </a:t>
                </a:r>
                <a:r>
                  <a:rPr lang="en-US" sz="2400" dirty="0" smtClean="0"/>
                  <a:t>(Periscope)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00364487047814675"/>
              <c:y val="0.1304632872820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[&gt;999999]\ #,,&quot;M&quot;;[&gt;999]\ #,&quot;K&quot;;\ 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228344560"/>
        <c:crosses val="autoZero"/>
        <c:crossBetween val="between"/>
      </c:valAx>
      <c:valAx>
        <c:axId val="202067792"/>
        <c:scaling>
          <c:orientation val="minMax"/>
          <c:max val="1000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sz="2400" dirty="0" smtClean="0"/>
                  <a:t>Daily Broadcasts (Meerkat)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0.900821256038647"/>
              <c:y val="0.1161734385012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[&gt;999999]\ #,,&quot;M&quot;;[&gt;999]\ #,&quot;K&quot;;\ 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42236368"/>
        <c:crosses val="max"/>
        <c:crossBetween val="between"/>
        <c:majorUnit val="2000.0"/>
        <c:minorUnit val="1000.0"/>
      </c:valAx>
      <c:catAx>
        <c:axId val="142236368"/>
        <c:scaling>
          <c:orientation val="minMax"/>
        </c:scaling>
        <c:delete val="1"/>
        <c:axPos val="b"/>
        <c:majorTickMark val="out"/>
        <c:minorTickMark val="none"/>
        <c:tickLblPos val="nextTo"/>
        <c:crossAx val="202067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046698872786"/>
          <c:y val="0.341001260203038"/>
          <c:w val="0.180885668276973"/>
          <c:h val="0.192530721167723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25294806372"/>
          <c:y val="0.0474512973538718"/>
          <c:w val="0.849885795101679"/>
          <c:h val="0.765822666291473"/>
        </c:manualLayout>
      </c:layout>
      <c:scatterChart>
        <c:scatterStyle val="lineMarker"/>
        <c:varyColors val="0"/>
        <c:ser>
          <c:idx val="0"/>
          <c:order val="0"/>
          <c:tx>
            <c:v>Comment</c:v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'interaction cdf'!$A$2:$A$3715</c:f>
              <c:numCache>
                <c:formatCode>General</c:formatCode>
                <c:ptCount val="3714"/>
                <c:pt idx="0">
                  <c:v>0.7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4.0</c:v>
                </c:pt>
                <c:pt idx="9">
                  <c:v>5.0</c:v>
                </c:pt>
                <c:pt idx="10">
                  <c:v>5.0</c:v>
                </c:pt>
                <c:pt idx="11">
                  <c:v>6.0</c:v>
                </c:pt>
                <c:pt idx="12">
                  <c:v>6.0</c:v>
                </c:pt>
                <c:pt idx="13">
                  <c:v>7.0</c:v>
                </c:pt>
                <c:pt idx="14">
                  <c:v>7.0</c:v>
                </c:pt>
                <c:pt idx="15">
                  <c:v>8.0</c:v>
                </c:pt>
                <c:pt idx="16">
                  <c:v>8.0</c:v>
                </c:pt>
                <c:pt idx="17">
                  <c:v>9.0</c:v>
                </c:pt>
                <c:pt idx="18">
                  <c:v>9.0</c:v>
                </c:pt>
                <c:pt idx="19">
                  <c:v>10.0</c:v>
                </c:pt>
                <c:pt idx="20">
                  <c:v>10.0</c:v>
                </c:pt>
                <c:pt idx="21">
                  <c:v>11.0</c:v>
                </c:pt>
                <c:pt idx="22">
                  <c:v>11.0</c:v>
                </c:pt>
                <c:pt idx="23">
                  <c:v>12.0</c:v>
                </c:pt>
                <c:pt idx="24">
                  <c:v>12.0</c:v>
                </c:pt>
                <c:pt idx="25">
                  <c:v>13.0</c:v>
                </c:pt>
                <c:pt idx="26">
                  <c:v>13.0</c:v>
                </c:pt>
                <c:pt idx="27">
                  <c:v>14.0</c:v>
                </c:pt>
                <c:pt idx="28">
                  <c:v>15.0</c:v>
                </c:pt>
                <c:pt idx="29">
                  <c:v>16.0</c:v>
                </c:pt>
                <c:pt idx="30">
                  <c:v>17.0</c:v>
                </c:pt>
                <c:pt idx="31">
                  <c:v>18.0</c:v>
                </c:pt>
                <c:pt idx="32">
                  <c:v>19.0</c:v>
                </c:pt>
                <c:pt idx="33">
                  <c:v>20.0</c:v>
                </c:pt>
                <c:pt idx="34">
                  <c:v>21.0</c:v>
                </c:pt>
                <c:pt idx="35">
                  <c:v>22.0</c:v>
                </c:pt>
                <c:pt idx="36">
                  <c:v>23.0</c:v>
                </c:pt>
                <c:pt idx="37">
                  <c:v>24.0</c:v>
                </c:pt>
                <c:pt idx="38">
                  <c:v>25.0</c:v>
                </c:pt>
                <c:pt idx="39">
                  <c:v>26.0</c:v>
                </c:pt>
                <c:pt idx="40">
                  <c:v>27.0</c:v>
                </c:pt>
                <c:pt idx="41">
                  <c:v>28.0</c:v>
                </c:pt>
                <c:pt idx="42">
                  <c:v>29.0</c:v>
                </c:pt>
                <c:pt idx="43">
                  <c:v>30.0</c:v>
                </c:pt>
                <c:pt idx="44">
                  <c:v>31.0</c:v>
                </c:pt>
                <c:pt idx="45">
                  <c:v>32.0</c:v>
                </c:pt>
                <c:pt idx="46">
                  <c:v>33.0</c:v>
                </c:pt>
                <c:pt idx="47">
                  <c:v>34.0</c:v>
                </c:pt>
                <c:pt idx="48">
                  <c:v>35.0</c:v>
                </c:pt>
                <c:pt idx="49">
                  <c:v>36.0</c:v>
                </c:pt>
                <c:pt idx="50">
                  <c:v>37.0</c:v>
                </c:pt>
                <c:pt idx="51">
                  <c:v>38.0</c:v>
                </c:pt>
                <c:pt idx="52">
                  <c:v>39.0</c:v>
                </c:pt>
                <c:pt idx="53">
                  <c:v>40.0</c:v>
                </c:pt>
                <c:pt idx="54">
                  <c:v>41.0</c:v>
                </c:pt>
                <c:pt idx="55">
                  <c:v>42.0</c:v>
                </c:pt>
                <c:pt idx="56">
                  <c:v>43.0</c:v>
                </c:pt>
                <c:pt idx="57">
                  <c:v>44.0</c:v>
                </c:pt>
                <c:pt idx="58">
                  <c:v>45.0</c:v>
                </c:pt>
                <c:pt idx="59">
                  <c:v>46.0</c:v>
                </c:pt>
                <c:pt idx="60">
                  <c:v>47.0</c:v>
                </c:pt>
                <c:pt idx="61">
                  <c:v>48.0</c:v>
                </c:pt>
                <c:pt idx="62">
                  <c:v>49.0</c:v>
                </c:pt>
                <c:pt idx="63">
                  <c:v>50.0</c:v>
                </c:pt>
                <c:pt idx="64">
                  <c:v>51.0</c:v>
                </c:pt>
                <c:pt idx="65">
                  <c:v>52.0</c:v>
                </c:pt>
                <c:pt idx="66">
                  <c:v>53.0</c:v>
                </c:pt>
                <c:pt idx="67">
                  <c:v>54.0</c:v>
                </c:pt>
                <c:pt idx="68">
                  <c:v>55.0</c:v>
                </c:pt>
                <c:pt idx="69">
                  <c:v>56.0</c:v>
                </c:pt>
                <c:pt idx="70">
                  <c:v>57.0</c:v>
                </c:pt>
                <c:pt idx="71">
                  <c:v>58.0</c:v>
                </c:pt>
                <c:pt idx="72">
                  <c:v>59.0</c:v>
                </c:pt>
                <c:pt idx="73">
                  <c:v>60.0</c:v>
                </c:pt>
                <c:pt idx="74">
                  <c:v>61.0</c:v>
                </c:pt>
                <c:pt idx="75">
                  <c:v>62.0</c:v>
                </c:pt>
                <c:pt idx="76">
                  <c:v>63.0</c:v>
                </c:pt>
                <c:pt idx="77">
                  <c:v>64.0</c:v>
                </c:pt>
                <c:pt idx="78">
                  <c:v>65.0</c:v>
                </c:pt>
                <c:pt idx="79">
                  <c:v>66.0</c:v>
                </c:pt>
                <c:pt idx="80">
                  <c:v>67.0</c:v>
                </c:pt>
                <c:pt idx="81">
                  <c:v>68.0</c:v>
                </c:pt>
                <c:pt idx="82">
                  <c:v>69.0</c:v>
                </c:pt>
                <c:pt idx="83">
                  <c:v>70.0</c:v>
                </c:pt>
                <c:pt idx="84">
                  <c:v>71.0</c:v>
                </c:pt>
                <c:pt idx="85">
                  <c:v>72.0</c:v>
                </c:pt>
                <c:pt idx="86">
                  <c:v>73.0</c:v>
                </c:pt>
                <c:pt idx="87">
                  <c:v>74.0</c:v>
                </c:pt>
                <c:pt idx="88">
                  <c:v>75.0</c:v>
                </c:pt>
                <c:pt idx="89">
                  <c:v>76.0</c:v>
                </c:pt>
                <c:pt idx="90">
                  <c:v>77.0</c:v>
                </c:pt>
                <c:pt idx="91">
                  <c:v>78.0</c:v>
                </c:pt>
                <c:pt idx="92">
                  <c:v>79.0</c:v>
                </c:pt>
                <c:pt idx="93">
                  <c:v>80.0</c:v>
                </c:pt>
                <c:pt idx="94">
                  <c:v>81.0</c:v>
                </c:pt>
                <c:pt idx="95">
                  <c:v>82.0</c:v>
                </c:pt>
                <c:pt idx="96">
                  <c:v>83.0</c:v>
                </c:pt>
                <c:pt idx="97">
                  <c:v>84.0</c:v>
                </c:pt>
                <c:pt idx="98">
                  <c:v>85.0</c:v>
                </c:pt>
                <c:pt idx="99">
                  <c:v>86.0</c:v>
                </c:pt>
                <c:pt idx="100">
                  <c:v>87.0</c:v>
                </c:pt>
                <c:pt idx="101">
                  <c:v>88.0</c:v>
                </c:pt>
                <c:pt idx="102">
                  <c:v>89.0</c:v>
                </c:pt>
                <c:pt idx="103">
                  <c:v>90.0</c:v>
                </c:pt>
                <c:pt idx="104">
                  <c:v>91.0</c:v>
                </c:pt>
                <c:pt idx="105">
                  <c:v>92.0</c:v>
                </c:pt>
                <c:pt idx="106">
                  <c:v>93.0</c:v>
                </c:pt>
                <c:pt idx="107">
                  <c:v>94.0</c:v>
                </c:pt>
                <c:pt idx="108">
                  <c:v>95.0</c:v>
                </c:pt>
                <c:pt idx="109">
                  <c:v>96.0</c:v>
                </c:pt>
                <c:pt idx="110">
                  <c:v>97.0</c:v>
                </c:pt>
                <c:pt idx="111">
                  <c:v>98.0</c:v>
                </c:pt>
                <c:pt idx="112">
                  <c:v>99.0</c:v>
                </c:pt>
                <c:pt idx="113">
                  <c:v>100.0</c:v>
                </c:pt>
                <c:pt idx="114">
                  <c:v>101.0</c:v>
                </c:pt>
                <c:pt idx="115">
                  <c:v>102.0</c:v>
                </c:pt>
                <c:pt idx="116">
                  <c:v>103.0</c:v>
                </c:pt>
                <c:pt idx="117">
                  <c:v>104.0</c:v>
                </c:pt>
                <c:pt idx="118">
                  <c:v>105.0</c:v>
                </c:pt>
                <c:pt idx="119">
                  <c:v>106.0</c:v>
                </c:pt>
                <c:pt idx="120">
                  <c:v>107.0</c:v>
                </c:pt>
                <c:pt idx="121">
                  <c:v>108.0</c:v>
                </c:pt>
                <c:pt idx="122">
                  <c:v>109.0</c:v>
                </c:pt>
                <c:pt idx="123">
                  <c:v>110.0</c:v>
                </c:pt>
                <c:pt idx="124">
                  <c:v>111.0</c:v>
                </c:pt>
                <c:pt idx="125">
                  <c:v>112.0</c:v>
                </c:pt>
                <c:pt idx="126">
                  <c:v>113.0</c:v>
                </c:pt>
                <c:pt idx="127">
                  <c:v>114.0</c:v>
                </c:pt>
                <c:pt idx="128">
                  <c:v>115.0</c:v>
                </c:pt>
                <c:pt idx="129">
                  <c:v>116.0</c:v>
                </c:pt>
                <c:pt idx="130">
                  <c:v>117.0</c:v>
                </c:pt>
                <c:pt idx="131">
                  <c:v>118.0</c:v>
                </c:pt>
                <c:pt idx="132">
                  <c:v>119.0</c:v>
                </c:pt>
                <c:pt idx="133">
                  <c:v>120.0</c:v>
                </c:pt>
                <c:pt idx="134">
                  <c:v>121.0</c:v>
                </c:pt>
                <c:pt idx="135">
                  <c:v>122.0</c:v>
                </c:pt>
                <c:pt idx="136">
                  <c:v>123.0</c:v>
                </c:pt>
                <c:pt idx="137">
                  <c:v>124.0</c:v>
                </c:pt>
                <c:pt idx="138">
                  <c:v>125.0</c:v>
                </c:pt>
                <c:pt idx="139">
                  <c:v>126.0</c:v>
                </c:pt>
                <c:pt idx="140">
                  <c:v>127.0</c:v>
                </c:pt>
                <c:pt idx="141">
                  <c:v>128.0</c:v>
                </c:pt>
                <c:pt idx="142">
                  <c:v>129.0</c:v>
                </c:pt>
                <c:pt idx="143">
                  <c:v>130.0</c:v>
                </c:pt>
                <c:pt idx="144">
                  <c:v>131.0</c:v>
                </c:pt>
                <c:pt idx="145">
                  <c:v>132.0</c:v>
                </c:pt>
                <c:pt idx="146">
                  <c:v>133.0</c:v>
                </c:pt>
                <c:pt idx="147">
                  <c:v>134.0</c:v>
                </c:pt>
                <c:pt idx="148">
                  <c:v>135.0</c:v>
                </c:pt>
                <c:pt idx="149">
                  <c:v>136.0</c:v>
                </c:pt>
                <c:pt idx="150">
                  <c:v>137.0</c:v>
                </c:pt>
                <c:pt idx="151">
                  <c:v>138.0</c:v>
                </c:pt>
                <c:pt idx="152">
                  <c:v>139.0</c:v>
                </c:pt>
                <c:pt idx="153">
                  <c:v>140.0</c:v>
                </c:pt>
                <c:pt idx="154">
                  <c:v>141.0</c:v>
                </c:pt>
                <c:pt idx="155">
                  <c:v>142.0</c:v>
                </c:pt>
                <c:pt idx="156">
                  <c:v>143.0</c:v>
                </c:pt>
                <c:pt idx="157">
                  <c:v>144.0</c:v>
                </c:pt>
                <c:pt idx="158">
                  <c:v>145.0</c:v>
                </c:pt>
                <c:pt idx="159">
                  <c:v>146.0</c:v>
                </c:pt>
                <c:pt idx="160">
                  <c:v>147.0</c:v>
                </c:pt>
                <c:pt idx="161">
                  <c:v>148.0</c:v>
                </c:pt>
                <c:pt idx="162">
                  <c:v>149.0</c:v>
                </c:pt>
                <c:pt idx="163">
                  <c:v>150.0</c:v>
                </c:pt>
                <c:pt idx="164">
                  <c:v>151.0</c:v>
                </c:pt>
                <c:pt idx="165">
                  <c:v>152.0</c:v>
                </c:pt>
                <c:pt idx="166">
                  <c:v>153.0</c:v>
                </c:pt>
                <c:pt idx="167">
                  <c:v>154.0</c:v>
                </c:pt>
                <c:pt idx="168">
                  <c:v>155.0</c:v>
                </c:pt>
                <c:pt idx="169">
                  <c:v>156.0</c:v>
                </c:pt>
                <c:pt idx="170">
                  <c:v>157.0</c:v>
                </c:pt>
                <c:pt idx="171">
                  <c:v>158.0</c:v>
                </c:pt>
                <c:pt idx="172">
                  <c:v>159.0</c:v>
                </c:pt>
                <c:pt idx="173">
                  <c:v>160.0</c:v>
                </c:pt>
                <c:pt idx="174">
                  <c:v>161.0</c:v>
                </c:pt>
                <c:pt idx="175">
                  <c:v>162.0</c:v>
                </c:pt>
                <c:pt idx="176">
                  <c:v>163.0</c:v>
                </c:pt>
                <c:pt idx="177">
                  <c:v>164.0</c:v>
                </c:pt>
                <c:pt idx="178">
                  <c:v>165.0</c:v>
                </c:pt>
                <c:pt idx="179">
                  <c:v>166.0</c:v>
                </c:pt>
                <c:pt idx="180">
                  <c:v>167.0</c:v>
                </c:pt>
                <c:pt idx="181">
                  <c:v>168.0</c:v>
                </c:pt>
                <c:pt idx="182">
                  <c:v>169.0</c:v>
                </c:pt>
                <c:pt idx="183">
                  <c:v>170.0</c:v>
                </c:pt>
                <c:pt idx="184">
                  <c:v>171.0</c:v>
                </c:pt>
                <c:pt idx="185">
                  <c:v>172.0</c:v>
                </c:pt>
                <c:pt idx="186">
                  <c:v>173.0</c:v>
                </c:pt>
                <c:pt idx="187">
                  <c:v>174.0</c:v>
                </c:pt>
                <c:pt idx="188">
                  <c:v>175.0</c:v>
                </c:pt>
                <c:pt idx="189">
                  <c:v>176.0</c:v>
                </c:pt>
                <c:pt idx="190">
                  <c:v>177.0</c:v>
                </c:pt>
                <c:pt idx="191">
                  <c:v>178.0</c:v>
                </c:pt>
                <c:pt idx="192">
                  <c:v>179.0</c:v>
                </c:pt>
                <c:pt idx="193">
                  <c:v>180.0</c:v>
                </c:pt>
                <c:pt idx="194">
                  <c:v>181.0</c:v>
                </c:pt>
                <c:pt idx="195">
                  <c:v>182.0</c:v>
                </c:pt>
                <c:pt idx="196">
                  <c:v>183.0</c:v>
                </c:pt>
                <c:pt idx="197">
                  <c:v>184.0</c:v>
                </c:pt>
                <c:pt idx="198">
                  <c:v>185.0</c:v>
                </c:pt>
                <c:pt idx="199">
                  <c:v>186.0</c:v>
                </c:pt>
                <c:pt idx="200">
                  <c:v>187.0</c:v>
                </c:pt>
                <c:pt idx="201">
                  <c:v>188.0</c:v>
                </c:pt>
                <c:pt idx="202">
                  <c:v>189.0</c:v>
                </c:pt>
                <c:pt idx="203">
                  <c:v>190.0</c:v>
                </c:pt>
                <c:pt idx="204">
                  <c:v>191.0</c:v>
                </c:pt>
                <c:pt idx="205">
                  <c:v>192.0</c:v>
                </c:pt>
                <c:pt idx="206">
                  <c:v>193.0</c:v>
                </c:pt>
                <c:pt idx="207">
                  <c:v>194.0</c:v>
                </c:pt>
                <c:pt idx="208">
                  <c:v>195.0</c:v>
                </c:pt>
                <c:pt idx="209">
                  <c:v>196.0</c:v>
                </c:pt>
                <c:pt idx="210">
                  <c:v>197.0</c:v>
                </c:pt>
                <c:pt idx="211">
                  <c:v>198.0</c:v>
                </c:pt>
                <c:pt idx="212">
                  <c:v>199.0</c:v>
                </c:pt>
                <c:pt idx="213">
                  <c:v>200.0</c:v>
                </c:pt>
                <c:pt idx="214">
                  <c:v>201.0</c:v>
                </c:pt>
                <c:pt idx="215">
                  <c:v>202.0</c:v>
                </c:pt>
                <c:pt idx="216">
                  <c:v>203.0</c:v>
                </c:pt>
                <c:pt idx="217">
                  <c:v>204.0</c:v>
                </c:pt>
                <c:pt idx="218">
                  <c:v>205.0</c:v>
                </c:pt>
                <c:pt idx="219">
                  <c:v>206.0</c:v>
                </c:pt>
                <c:pt idx="220">
                  <c:v>207.0</c:v>
                </c:pt>
                <c:pt idx="221">
                  <c:v>208.0</c:v>
                </c:pt>
                <c:pt idx="222">
                  <c:v>209.0</c:v>
                </c:pt>
                <c:pt idx="223">
                  <c:v>210.0</c:v>
                </c:pt>
                <c:pt idx="224">
                  <c:v>211.0</c:v>
                </c:pt>
                <c:pt idx="225">
                  <c:v>212.0</c:v>
                </c:pt>
                <c:pt idx="226">
                  <c:v>213.0</c:v>
                </c:pt>
                <c:pt idx="227">
                  <c:v>214.0</c:v>
                </c:pt>
                <c:pt idx="228">
                  <c:v>215.0</c:v>
                </c:pt>
                <c:pt idx="229">
                  <c:v>216.0</c:v>
                </c:pt>
                <c:pt idx="230">
                  <c:v>217.0</c:v>
                </c:pt>
                <c:pt idx="231">
                  <c:v>218.0</c:v>
                </c:pt>
                <c:pt idx="232">
                  <c:v>219.0</c:v>
                </c:pt>
                <c:pt idx="233">
                  <c:v>220.0</c:v>
                </c:pt>
                <c:pt idx="234">
                  <c:v>221.0</c:v>
                </c:pt>
                <c:pt idx="235">
                  <c:v>222.0</c:v>
                </c:pt>
                <c:pt idx="236">
                  <c:v>223.0</c:v>
                </c:pt>
                <c:pt idx="237">
                  <c:v>224.0</c:v>
                </c:pt>
                <c:pt idx="238">
                  <c:v>225.0</c:v>
                </c:pt>
                <c:pt idx="239">
                  <c:v>226.0</c:v>
                </c:pt>
                <c:pt idx="240">
                  <c:v>227.0</c:v>
                </c:pt>
                <c:pt idx="241">
                  <c:v>228.0</c:v>
                </c:pt>
                <c:pt idx="242">
                  <c:v>229.0</c:v>
                </c:pt>
                <c:pt idx="243">
                  <c:v>230.0</c:v>
                </c:pt>
                <c:pt idx="244">
                  <c:v>231.0</c:v>
                </c:pt>
                <c:pt idx="245">
                  <c:v>232.0</c:v>
                </c:pt>
                <c:pt idx="246">
                  <c:v>233.0</c:v>
                </c:pt>
                <c:pt idx="247">
                  <c:v>234.0</c:v>
                </c:pt>
                <c:pt idx="248">
                  <c:v>235.0</c:v>
                </c:pt>
                <c:pt idx="249">
                  <c:v>236.0</c:v>
                </c:pt>
                <c:pt idx="250">
                  <c:v>237.0</c:v>
                </c:pt>
                <c:pt idx="251">
                  <c:v>238.0</c:v>
                </c:pt>
                <c:pt idx="252">
                  <c:v>239.0</c:v>
                </c:pt>
                <c:pt idx="253">
                  <c:v>240.0</c:v>
                </c:pt>
                <c:pt idx="254">
                  <c:v>241.0</c:v>
                </c:pt>
                <c:pt idx="255">
                  <c:v>242.0</c:v>
                </c:pt>
                <c:pt idx="256">
                  <c:v>243.0</c:v>
                </c:pt>
                <c:pt idx="257">
                  <c:v>244.0</c:v>
                </c:pt>
                <c:pt idx="258">
                  <c:v>245.0</c:v>
                </c:pt>
                <c:pt idx="259">
                  <c:v>246.0</c:v>
                </c:pt>
                <c:pt idx="260">
                  <c:v>247.0</c:v>
                </c:pt>
                <c:pt idx="261">
                  <c:v>248.0</c:v>
                </c:pt>
                <c:pt idx="262">
                  <c:v>249.0</c:v>
                </c:pt>
                <c:pt idx="263">
                  <c:v>250.0</c:v>
                </c:pt>
                <c:pt idx="264">
                  <c:v>251.0</c:v>
                </c:pt>
                <c:pt idx="265">
                  <c:v>252.0</c:v>
                </c:pt>
                <c:pt idx="266">
                  <c:v>253.0</c:v>
                </c:pt>
                <c:pt idx="267">
                  <c:v>254.0</c:v>
                </c:pt>
                <c:pt idx="268">
                  <c:v>255.0</c:v>
                </c:pt>
                <c:pt idx="269">
                  <c:v>256.0</c:v>
                </c:pt>
                <c:pt idx="270">
                  <c:v>257.0</c:v>
                </c:pt>
                <c:pt idx="271">
                  <c:v>258.0</c:v>
                </c:pt>
                <c:pt idx="272">
                  <c:v>259.0</c:v>
                </c:pt>
                <c:pt idx="273">
                  <c:v>260.0</c:v>
                </c:pt>
                <c:pt idx="274">
                  <c:v>261.0</c:v>
                </c:pt>
                <c:pt idx="275">
                  <c:v>262.0</c:v>
                </c:pt>
                <c:pt idx="276">
                  <c:v>263.0</c:v>
                </c:pt>
                <c:pt idx="277">
                  <c:v>264.0</c:v>
                </c:pt>
                <c:pt idx="278">
                  <c:v>265.0</c:v>
                </c:pt>
                <c:pt idx="279">
                  <c:v>266.0</c:v>
                </c:pt>
                <c:pt idx="280">
                  <c:v>267.0</c:v>
                </c:pt>
                <c:pt idx="281">
                  <c:v>268.0</c:v>
                </c:pt>
                <c:pt idx="282">
                  <c:v>269.0</c:v>
                </c:pt>
                <c:pt idx="283">
                  <c:v>270.0</c:v>
                </c:pt>
                <c:pt idx="284">
                  <c:v>271.0</c:v>
                </c:pt>
                <c:pt idx="285">
                  <c:v>272.0</c:v>
                </c:pt>
                <c:pt idx="286">
                  <c:v>273.0</c:v>
                </c:pt>
                <c:pt idx="287">
                  <c:v>274.0</c:v>
                </c:pt>
                <c:pt idx="288">
                  <c:v>275.0</c:v>
                </c:pt>
                <c:pt idx="289">
                  <c:v>276.0</c:v>
                </c:pt>
                <c:pt idx="290">
                  <c:v>277.0</c:v>
                </c:pt>
                <c:pt idx="291">
                  <c:v>278.0</c:v>
                </c:pt>
                <c:pt idx="292">
                  <c:v>279.0</c:v>
                </c:pt>
                <c:pt idx="293">
                  <c:v>280.0</c:v>
                </c:pt>
                <c:pt idx="294">
                  <c:v>281.0</c:v>
                </c:pt>
                <c:pt idx="295">
                  <c:v>282.0</c:v>
                </c:pt>
                <c:pt idx="296">
                  <c:v>283.0</c:v>
                </c:pt>
                <c:pt idx="297">
                  <c:v>284.0</c:v>
                </c:pt>
                <c:pt idx="298">
                  <c:v>285.0</c:v>
                </c:pt>
                <c:pt idx="299">
                  <c:v>286.0</c:v>
                </c:pt>
                <c:pt idx="300">
                  <c:v>287.0</c:v>
                </c:pt>
                <c:pt idx="301">
                  <c:v>288.0</c:v>
                </c:pt>
                <c:pt idx="302">
                  <c:v>289.0</c:v>
                </c:pt>
                <c:pt idx="303">
                  <c:v>290.0</c:v>
                </c:pt>
                <c:pt idx="304">
                  <c:v>291.0</c:v>
                </c:pt>
                <c:pt idx="305">
                  <c:v>292.0</c:v>
                </c:pt>
                <c:pt idx="306">
                  <c:v>293.0</c:v>
                </c:pt>
                <c:pt idx="307">
                  <c:v>294.0</c:v>
                </c:pt>
                <c:pt idx="308">
                  <c:v>295.0</c:v>
                </c:pt>
                <c:pt idx="309">
                  <c:v>296.0</c:v>
                </c:pt>
                <c:pt idx="310">
                  <c:v>297.0</c:v>
                </c:pt>
                <c:pt idx="311">
                  <c:v>298.0</c:v>
                </c:pt>
                <c:pt idx="312">
                  <c:v>299.0</c:v>
                </c:pt>
                <c:pt idx="313">
                  <c:v>300.0</c:v>
                </c:pt>
                <c:pt idx="314">
                  <c:v>301.0</c:v>
                </c:pt>
                <c:pt idx="315">
                  <c:v>302.0</c:v>
                </c:pt>
                <c:pt idx="316">
                  <c:v>303.0</c:v>
                </c:pt>
                <c:pt idx="317">
                  <c:v>304.0</c:v>
                </c:pt>
                <c:pt idx="318">
                  <c:v>305.0</c:v>
                </c:pt>
                <c:pt idx="319">
                  <c:v>306.0</c:v>
                </c:pt>
                <c:pt idx="320">
                  <c:v>307.0</c:v>
                </c:pt>
                <c:pt idx="321">
                  <c:v>308.0</c:v>
                </c:pt>
                <c:pt idx="322">
                  <c:v>309.0</c:v>
                </c:pt>
                <c:pt idx="323">
                  <c:v>310.0</c:v>
                </c:pt>
                <c:pt idx="324">
                  <c:v>311.0</c:v>
                </c:pt>
                <c:pt idx="325">
                  <c:v>312.0</c:v>
                </c:pt>
                <c:pt idx="326">
                  <c:v>313.0</c:v>
                </c:pt>
                <c:pt idx="327">
                  <c:v>314.0</c:v>
                </c:pt>
                <c:pt idx="328">
                  <c:v>315.0</c:v>
                </c:pt>
                <c:pt idx="329">
                  <c:v>316.0</c:v>
                </c:pt>
                <c:pt idx="330">
                  <c:v>317.0</c:v>
                </c:pt>
                <c:pt idx="331">
                  <c:v>318.0</c:v>
                </c:pt>
                <c:pt idx="332">
                  <c:v>319.0</c:v>
                </c:pt>
                <c:pt idx="333">
                  <c:v>320.0</c:v>
                </c:pt>
                <c:pt idx="334">
                  <c:v>321.0</c:v>
                </c:pt>
                <c:pt idx="335">
                  <c:v>322.0</c:v>
                </c:pt>
                <c:pt idx="336">
                  <c:v>323.0</c:v>
                </c:pt>
                <c:pt idx="337">
                  <c:v>324.0</c:v>
                </c:pt>
                <c:pt idx="338">
                  <c:v>325.0</c:v>
                </c:pt>
                <c:pt idx="339">
                  <c:v>326.0</c:v>
                </c:pt>
                <c:pt idx="340">
                  <c:v>327.0</c:v>
                </c:pt>
                <c:pt idx="341">
                  <c:v>328.0</c:v>
                </c:pt>
                <c:pt idx="342">
                  <c:v>329.0</c:v>
                </c:pt>
                <c:pt idx="343">
                  <c:v>330.0</c:v>
                </c:pt>
                <c:pt idx="344">
                  <c:v>331.0</c:v>
                </c:pt>
                <c:pt idx="345">
                  <c:v>332.0</c:v>
                </c:pt>
                <c:pt idx="346">
                  <c:v>333.0</c:v>
                </c:pt>
                <c:pt idx="347">
                  <c:v>334.0</c:v>
                </c:pt>
                <c:pt idx="348">
                  <c:v>335.0</c:v>
                </c:pt>
                <c:pt idx="349">
                  <c:v>336.0</c:v>
                </c:pt>
                <c:pt idx="350">
                  <c:v>337.0</c:v>
                </c:pt>
                <c:pt idx="351">
                  <c:v>338.0</c:v>
                </c:pt>
                <c:pt idx="352">
                  <c:v>339.0</c:v>
                </c:pt>
                <c:pt idx="353">
                  <c:v>340.0</c:v>
                </c:pt>
                <c:pt idx="354">
                  <c:v>341.0</c:v>
                </c:pt>
                <c:pt idx="355">
                  <c:v>342.0</c:v>
                </c:pt>
                <c:pt idx="356">
                  <c:v>343.0</c:v>
                </c:pt>
                <c:pt idx="357">
                  <c:v>344.0</c:v>
                </c:pt>
                <c:pt idx="358">
                  <c:v>345.0</c:v>
                </c:pt>
                <c:pt idx="359">
                  <c:v>346.0</c:v>
                </c:pt>
                <c:pt idx="360">
                  <c:v>347.0</c:v>
                </c:pt>
                <c:pt idx="361">
                  <c:v>348.0</c:v>
                </c:pt>
                <c:pt idx="362">
                  <c:v>349.0</c:v>
                </c:pt>
                <c:pt idx="363">
                  <c:v>350.0</c:v>
                </c:pt>
                <c:pt idx="364">
                  <c:v>351.0</c:v>
                </c:pt>
                <c:pt idx="365">
                  <c:v>352.0</c:v>
                </c:pt>
                <c:pt idx="366">
                  <c:v>353.0</c:v>
                </c:pt>
                <c:pt idx="367">
                  <c:v>354.0</c:v>
                </c:pt>
                <c:pt idx="368">
                  <c:v>355.0</c:v>
                </c:pt>
                <c:pt idx="369">
                  <c:v>356.0</c:v>
                </c:pt>
                <c:pt idx="370">
                  <c:v>357.0</c:v>
                </c:pt>
                <c:pt idx="371">
                  <c:v>358.0</c:v>
                </c:pt>
                <c:pt idx="372">
                  <c:v>359.0</c:v>
                </c:pt>
                <c:pt idx="373">
                  <c:v>360.0</c:v>
                </c:pt>
                <c:pt idx="374">
                  <c:v>361.0</c:v>
                </c:pt>
                <c:pt idx="375">
                  <c:v>362.0</c:v>
                </c:pt>
                <c:pt idx="376">
                  <c:v>363.0</c:v>
                </c:pt>
                <c:pt idx="377">
                  <c:v>364.0</c:v>
                </c:pt>
                <c:pt idx="378">
                  <c:v>365.0</c:v>
                </c:pt>
                <c:pt idx="379">
                  <c:v>366.0</c:v>
                </c:pt>
                <c:pt idx="380">
                  <c:v>367.0</c:v>
                </c:pt>
                <c:pt idx="381">
                  <c:v>368.0</c:v>
                </c:pt>
                <c:pt idx="382">
                  <c:v>369.0</c:v>
                </c:pt>
                <c:pt idx="383">
                  <c:v>370.0</c:v>
                </c:pt>
                <c:pt idx="384">
                  <c:v>371.0</c:v>
                </c:pt>
                <c:pt idx="385">
                  <c:v>372.0</c:v>
                </c:pt>
                <c:pt idx="386">
                  <c:v>373.0</c:v>
                </c:pt>
                <c:pt idx="387">
                  <c:v>374.0</c:v>
                </c:pt>
                <c:pt idx="388">
                  <c:v>375.0</c:v>
                </c:pt>
                <c:pt idx="389">
                  <c:v>376.0</c:v>
                </c:pt>
                <c:pt idx="390">
                  <c:v>377.0</c:v>
                </c:pt>
                <c:pt idx="391">
                  <c:v>378.0</c:v>
                </c:pt>
                <c:pt idx="392">
                  <c:v>379.0</c:v>
                </c:pt>
                <c:pt idx="393">
                  <c:v>380.0</c:v>
                </c:pt>
                <c:pt idx="394">
                  <c:v>381.0</c:v>
                </c:pt>
                <c:pt idx="395">
                  <c:v>382.0</c:v>
                </c:pt>
                <c:pt idx="396">
                  <c:v>383.0</c:v>
                </c:pt>
                <c:pt idx="397">
                  <c:v>384.0</c:v>
                </c:pt>
                <c:pt idx="398">
                  <c:v>385.0</c:v>
                </c:pt>
                <c:pt idx="399">
                  <c:v>386.0</c:v>
                </c:pt>
                <c:pt idx="400">
                  <c:v>387.0</c:v>
                </c:pt>
                <c:pt idx="401">
                  <c:v>388.0</c:v>
                </c:pt>
                <c:pt idx="402">
                  <c:v>389.0</c:v>
                </c:pt>
                <c:pt idx="403">
                  <c:v>390.0</c:v>
                </c:pt>
                <c:pt idx="404">
                  <c:v>391.0</c:v>
                </c:pt>
                <c:pt idx="405">
                  <c:v>392.0</c:v>
                </c:pt>
                <c:pt idx="406">
                  <c:v>393.0</c:v>
                </c:pt>
                <c:pt idx="407">
                  <c:v>394.0</c:v>
                </c:pt>
                <c:pt idx="408">
                  <c:v>395.0</c:v>
                </c:pt>
                <c:pt idx="409">
                  <c:v>396.0</c:v>
                </c:pt>
                <c:pt idx="410">
                  <c:v>397.0</c:v>
                </c:pt>
                <c:pt idx="411">
                  <c:v>398.0</c:v>
                </c:pt>
                <c:pt idx="412">
                  <c:v>399.0</c:v>
                </c:pt>
                <c:pt idx="413">
                  <c:v>400.0</c:v>
                </c:pt>
                <c:pt idx="414">
                  <c:v>401.0</c:v>
                </c:pt>
                <c:pt idx="415">
                  <c:v>402.0</c:v>
                </c:pt>
                <c:pt idx="416">
                  <c:v>403.0</c:v>
                </c:pt>
                <c:pt idx="417">
                  <c:v>404.0</c:v>
                </c:pt>
                <c:pt idx="418">
                  <c:v>405.0</c:v>
                </c:pt>
                <c:pt idx="419">
                  <c:v>406.0</c:v>
                </c:pt>
                <c:pt idx="420">
                  <c:v>407.0</c:v>
                </c:pt>
                <c:pt idx="421">
                  <c:v>408.0</c:v>
                </c:pt>
                <c:pt idx="422">
                  <c:v>409.0</c:v>
                </c:pt>
                <c:pt idx="423">
                  <c:v>410.0</c:v>
                </c:pt>
                <c:pt idx="424">
                  <c:v>411.0</c:v>
                </c:pt>
                <c:pt idx="425">
                  <c:v>412.0</c:v>
                </c:pt>
                <c:pt idx="426">
                  <c:v>413.0</c:v>
                </c:pt>
                <c:pt idx="427">
                  <c:v>414.0</c:v>
                </c:pt>
                <c:pt idx="428">
                  <c:v>415.0</c:v>
                </c:pt>
                <c:pt idx="429">
                  <c:v>416.0</c:v>
                </c:pt>
                <c:pt idx="430">
                  <c:v>417.0</c:v>
                </c:pt>
                <c:pt idx="431">
                  <c:v>418.0</c:v>
                </c:pt>
                <c:pt idx="432">
                  <c:v>419.0</c:v>
                </c:pt>
                <c:pt idx="433">
                  <c:v>420.0</c:v>
                </c:pt>
                <c:pt idx="434">
                  <c:v>421.0</c:v>
                </c:pt>
                <c:pt idx="435">
                  <c:v>422.0</c:v>
                </c:pt>
                <c:pt idx="436">
                  <c:v>423.0</c:v>
                </c:pt>
                <c:pt idx="437">
                  <c:v>424.0</c:v>
                </c:pt>
                <c:pt idx="438">
                  <c:v>425.0</c:v>
                </c:pt>
                <c:pt idx="439">
                  <c:v>426.0</c:v>
                </c:pt>
                <c:pt idx="440">
                  <c:v>427.0</c:v>
                </c:pt>
                <c:pt idx="441">
                  <c:v>428.0</c:v>
                </c:pt>
                <c:pt idx="442">
                  <c:v>429.0</c:v>
                </c:pt>
                <c:pt idx="443">
                  <c:v>430.0</c:v>
                </c:pt>
                <c:pt idx="444">
                  <c:v>431.0</c:v>
                </c:pt>
                <c:pt idx="445">
                  <c:v>432.0</c:v>
                </c:pt>
                <c:pt idx="446">
                  <c:v>433.0</c:v>
                </c:pt>
                <c:pt idx="447">
                  <c:v>434.0</c:v>
                </c:pt>
                <c:pt idx="448">
                  <c:v>435.0</c:v>
                </c:pt>
                <c:pt idx="449">
                  <c:v>436.0</c:v>
                </c:pt>
                <c:pt idx="450">
                  <c:v>437.0</c:v>
                </c:pt>
                <c:pt idx="451">
                  <c:v>438.0</c:v>
                </c:pt>
                <c:pt idx="452">
                  <c:v>439.0</c:v>
                </c:pt>
                <c:pt idx="453">
                  <c:v>440.0</c:v>
                </c:pt>
                <c:pt idx="454">
                  <c:v>441.0</c:v>
                </c:pt>
                <c:pt idx="455">
                  <c:v>442.0</c:v>
                </c:pt>
                <c:pt idx="456">
                  <c:v>443.0</c:v>
                </c:pt>
                <c:pt idx="457">
                  <c:v>444.0</c:v>
                </c:pt>
                <c:pt idx="458">
                  <c:v>445.0</c:v>
                </c:pt>
                <c:pt idx="459">
                  <c:v>446.0</c:v>
                </c:pt>
                <c:pt idx="460">
                  <c:v>447.0</c:v>
                </c:pt>
                <c:pt idx="461">
                  <c:v>448.0</c:v>
                </c:pt>
                <c:pt idx="462">
                  <c:v>449.0</c:v>
                </c:pt>
                <c:pt idx="463">
                  <c:v>450.0</c:v>
                </c:pt>
                <c:pt idx="464">
                  <c:v>451.0</c:v>
                </c:pt>
                <c:pt idx="465">
                  <c:v>452.0</c:v>
                </c:pt>
                <c:pt idx="466">
                  <c:v>453.0</c:v>
                </c:pt>
                <c:pt idx="467">
                  <c:v>454.0</c:v>
                </c:pt>
                <c:pt idx="468">
                  <c:v>455.0</c:v>
                </c:pt>
                <c:pt idx="469">
                  <c:v>456.0</c:v>
                </c:pt>
                <c:pt idx="470">
                  <c:v>457.0</c:v>
                </c:pt>
                <c:pt idx="471">
                  <c:v>458.0</c:v>
                </c:pt>
                <c:pt idx="472">
                  <c:v>459.0</c:v>
                </c:pt>
                <c:pt idx="473">
                  <c:v>460.0</c:v>
                </c:pt>
                <c:pt idx="474">
                  <c:v>461.0</c:v>
                </c:pt>
                <c:pt idx="475">
                  <c:v>462.0</c:v>
                </c:pt>
                <c:pt idx="476">
                  <c:v>463.0</c:v>
                </c:pt>
                <c:pt idx="477">
                  <c:v>464.0</c:v>
                </c:pt>
                <c:pt idx="478">
                  <c:v>465.0</c:v>
                </c:pt>
                <c:pt idx="479">
                  <c:v>466.0</c:v>
                </c:pt>
                <c:pt idx="480">
                  <c:v>467.0</c:v>
                </c:pt>
                <c:pt idx="481">
                  <c:v>468.0</c:v>
                </c:pt>
                <c:pt idx="482">
                  <c:v>469.0</c:v>
                </c:pt>
                <c:pt idx="483">
                  <c:v>470.0</c:v>
                </c:pt>
                <c:pt idx="484">
                  <c:v>471.0</c:v>
                </c:pt>
                <c:pt idx="485">
                  <c:v>472.0</c:v>
                </c:pt>
                <c:pt idx="486">
                  <c:v>473.0</c:v>
                </c:pt>
                <c:pt idx="487">
                  <c:v>474.0</c:v>
                </c:pt>
                <c:pt idx="488">
                  <c:v>475.0</c:v>
                </c:pt>
                <c:pt idx="489">
                  <c:v>476.0</c:v>
                </c:pt>
                <c:pt idx="490">
                  <c:v>477.0</c:v>
                </c:pt>
                <c:pt idx="491">
                  <c:v>478.0</c:v>
                </c:pt>
                <c:pt idx="492">
                  <c:v>479.0</c:v>
                </c:pt>
                <c:pt idx="493">
                  <c:v>480.0</c:v>
                </c:pt>
                <c:pt idx="494">
                  <c:v>481.0</c:v>
                </c:pt>
                <c:pt idx="495">
                  <c:v>482.0</c:v>
                </c:pt>
                <c:pt idx="496">
                  <c:v>483.0</c:v>
                </c:pt>
                <c:pt idx="497">
                  <c:v>484.0</c:v>
                </c:pt>
                <c:pt idx="498">
                  <c:v>485.0</c:v>
                </c:pt>
                <c:pt idx="499">
                  <c:v>486.0</c:v>
                </c:pt>
                <c:pt idx="500">
                  <c:v>487.0</c:v>
                </c:pt>
                <c:pt idx="501">
                  <c:v>488.0</c:v>
                </c:pt>
                <c:pt idx="502">
                  <c:v>489.0</c:v>
                </c:pt>
                <c:pt idx="503">
                  <c:v>490.0</c:v>
                </c:pt>
                <c:pt idx="504">
                  <c:v>491.0</c:v>
                </c:pt>
                <c:pt idx="505">
                  <c:v>492.0</c:v>
                </c:pt>
                <c:pt idx="506">
                  <c:v>493.0</c:v>
                </c:pt>
                <c:pt idx="507">
                  <c:v>494.0</c:v>
                </c:pt>
                <c:pt idx="508">
                  <c:v>495.0</c:v>
                </c:pt>
                <c:pt idx="509">
                  <c:v>496.0</c:v>
                </c:pt>
                <c:pt idx="510">
                  <c:v>497.0</c:v>
                </c:pt>
                <c:pt idx="511">
                  <c:v>498.0</c:v>
                </c:pt>
                <c:pt idx="512">
                  <c:v>499.0</c:v>
                </c:pt>
                <c:pt idx="513">
                  <c:v>500.0</c:v>
                </c:pt>
                <c:pt idx="514">
                  <c:v>501.0</c:v>
                </c:pt>
                <c:pt idx="515">
                  <c:v>502.0</c:v>
                </c:pt>
                <c:pt idx="516">
                  <c:v>503.0</c:v>
                </c:pt>
                <c:pt idx="517">
                  <c:v>504.0</c:v>
                </c:pt>
                <c:pt idx="518">
                  <c:v>505.0</c:v>
                </c:pt>
                <c:pt idx="519">
                  <c:v>506.0</c:v>
                </c:pt>
                <c:pt idx="520">
                  <c:v>507.0</c:v>
                </c:pt>
                <c:pt idx="521">
                  <c:v>508.0</c:v>
                </c:pt>
                <c:pt idx="522">
                  <c:v>509.0</c:v>
                </c:pt>
                <c:pt idx="523">
                  <c:v>510.0</c:v>
                </c:pt>
                <c:pt idx="524">
                  <c:v>511.0</c:v>
                </c:pt>
                <c:pt idx="525">
                  <c:v>512.0</c:v>
                </c:pt>
                <c:pt idx="526">
                  <c:v>513.0</c:v>
                </c:pt>
                <c:pt idx="527">
                  <c:v>514.0</c:v>
                </c:pt>
                <c:pt idx="528">
                  <c:v>515.0</c:v>
                </c:pt>
                <c:pt idx="529">
                  <c:v>516.0</c:v>
                </c:pt>
                <c:pt idx="530">
                  <c:v>517.0</c:v>
                </c:pt>
                <c:pt idx="531">
                  <c:v>518.0</c:v>
                </c:pt>
                <c:pt idx="532">
                  <c:v>519.0</c:v>
                </c:pt>
                <c:pt idx="533">
                  <c:v>520.0</c:v>
                </c:pt>
                <c:pt idx="534">
                  <c:v>521.0</c:v>
                </c:pt>
                <c:pt idx="535">
                  <c:v>522.0</c:v>
                </c:pt>
                <c:pt idx="536">
                  <c:v>523.0</c:v>
                </c:pt>
                <c:pt idx="537">
                  <c:v>524.0</c:v>
                </c:pt>
                <c:pt idx="538">
                  <c:v>525.0</c:v>
                </c:pt>
                <c:pt idx="539">
                  <c:v>526.0</c:v>
                </c:pt>
                <c:pt idx="540">
                  <c:v>527.0</c:v>
                </c:pt>
                <c:pt idx="541">
                  <c:v>528.0</c:v>
                </c:pt>
                <c:pt idx="542">
                  <c:v>529.0</c:v>
                </c:pt>
                <c:pt idx="543">
                  <c:v>530.0</c:v>
                </c:pt>
                <c:pt idx="544">
                  <c:v>531.0</c:v>
                </c:pt>
                <c:pt idx="545">
                  <c:v>532.0</c:v>
                </c:pt>
                <c:pt idx="546">
                  <c:v>533.0</c:v>
                </c:pt>
                <c:pt idx="547">
                  <c:v>534.0</c:v>
                </c:pt>
                <c:pt idx="548">
                  <c:v>535.0</c:v>
                </c:pt>
                <c:pt idx="549">
                  <c:v>536.0</c:v>
                </c:pt>
                <c:pt idx="550">
                  <c:v>537.0</c:v>
                </c:pt>
                <c:pt idx="551">
                  <c:v>538.0</c:v>
                </c:pt>
                <c:pt idx="552">
                  <c:v>539.0</c:v>
                </c:pt>
                <c:pt idx="553">
                  <c:v>540.0</c:v>
                </c:pt>
                <c:pt idx="554">
                  <c:v>541.0</c:v>
                </c:pt>
                <c:pt idx="555">
                  <c:v>542.0</c:v>
                </c:pt>
                <c:pt idx="556">
                  <c:v>543.0</c:v>
                </c:pt>
                <c:pt idx="557">
                  <c:v>544.0</c:v>
                </c:pt>
                <c:pt idx="558">
                  <c:v>545.0</c:v>
                </c:pt>
                <c:pt idx="559">
                  <c:v>546.0</c:v>
                </c:pt>
                <c:pt idx="560">
                  <c:v>547.0</c:v>
                </c:pt>
                <c:pt idx="561">
                  <c:v>548.0</c:v>
                </c:pt>
                <c:pt idx="562">
                  <c:v>549.0</c:v>
                </c:pt>
                <c:pt idx="563">
                  <c:v>550.0</c:v>
                </c:pt>
                <c:pt idx="564">
                  <c:v>551.0</c:v>
                </c:pt>
                <c:pt idx="565">
                  <c:v>552.0</c:v>
                </c:pt>
                <c:pt idx="566">
                  <c:v>553.0</c:v>
                </c:pt>
                <c:pt idx="567">
                  <c:v>554.0</c:v>
                </c:pt>
                <c:pt idx="568">
                  <c:v>555.0</c:v>
                </c:pt>
                <c:pt idx="569">
                  <c:v>556.0</c:v>
                </c:pt>
                <c:pt idx="570">
                  <c:v>557.0</c:v>
                </c:pt>
                <c:pt idx="571">
                  <c:v>558.0</c:v>
                </c:pt>
                <c:pt idx="572">
                  <c:v>559.0</c:v>
                </c:pt>
                <c:pt idx="573">
                  <c:v>560.0</c:v>
                </c:pt>
                <c:pt idx="574">
                  <c:v>561.0</c:v>
                </c:pt>
                <c:pt idx="575">
                  <c:v>562.0</c:v>
                </c:pt>
                <c:pt idx="576">
                  <c:v>563.0</c:v>
                </c:pt>
                <c:pt idx="577">
                  <c:v>564.0</c:v>
                </c:pt>
                <c:pt idx="578">
                  <c:v>565.0</c:v>
                </c:pt>
                <c:pt idx="579">
                  <c:v>566.0</c:v>
                </c:pt>
                <c:pt idx="580">
                  <c:v>567.0</c:v>
                </c:pt>
                <c:pt idx="581">
                  <c:v>568.0</c:v>
                </c:pt>
                <c:pt idx="582">
                  <c:v>569.0</c:v>
                </c:pt>
                <c:pt idx="583">
                  <c:v>570.0</c:v>
                </c:pt>
                <c:pt idx="584">
                  <c:v>571.0</c:v>
                </c:pt>
                <c:pt idx="585">
                  <c:v>572.0</c:v>
                </c:pt>
                <c:pt idx="586">
                  <c:v>573.0</c:v>
                </c:pt>
                <c:pt idx="587">
                  <c:v>574.0</c:v>
                </c:pt>
                <c:pt idx="588">
                  <c:v>575.0</c:v>
                </c:pt>
                <c:pt idx="589">
                  <c:v>576.0</c:v>
                </c:pt>
                <c:pt idx="590">
                  <c:v>577.0</c:v>
                </c:pt>
                <c:pt idx="591">
                  <c:v>578.0</c:v>
                </c:pt>
                <c:pt idx="592">
                  <c:v>579.0</c:v>
                </c:pt>
                <c:pt idx="593">
                  <c:v>580.0</c:v>
                </c:pt>
                <c:pt idx="594">
                  <c:v>581.0</c:v>
                </c:pt>
                <c:pt idx="595">
                  <c:v>582.0</c:v>
                </c:pt>
                <c:pt idx="596">
                  <c:v>583.0</c:v>
                </c:pt>
                <c:pt idx="597">
                  <c:v>584.0</c:v>
                </c:pt>
                <c:pt idx="598">
                  <c:v>585.0</c:v>
                </c:pt>
                <c:pt idx="599">
                  <c:v>586.0</c:v>
                </c:pt>
                <c:pt idx="600">
                  <c:v>587.0</c:v>
                </c:pt>
                <c:pt idx="601">
                  <c:v>588.0</c:v>
                </c:pt>
                <c:pt idx="602">
                  <c:v>589.0</c:v>
                </c:pt>
                <c:pt idx="603">
                  <c:v>590.0</c:v>
                </c:pt>
                <c:pt idx="604">
                  <c:v>591.0</c:v>
                </c:pt>
                <c:pt idx="605">
                  <c:v>592.0</c:v>
                </c:pt>
                <c:pt idx="606">
                  <c:v>593.0</c:v>
                </c:pt>
                <c:pt idx="607">
                  <c:v>594.0</c:v>
                </c:pt>
                <c:pt idx="608">
                  <c:v>595.0</c:v>
                </c:pt>
                <c:pt idx="609">
                  <c:v>596.0</c:v>
                </c:pt>
                <c:pt idx="610">
                  <c:v>597.0</c:v>
                </c:pt>
                <c:pt idx="611">
                  <c:v>598.0</c:v>
                </c:pt>
                <c:pt idx="612">
                  <c:v>599.0</c:v>
                </c:pt>
                <c:pt idx="613">
                  <c:v>600.0</c:v>
                </c:pt>
                <c:pt idx="614">
                  <c:v>601.0</c:v>
                </c:pt>
                <c:pt idx="615">
                  <c:v>602.0</c:v>
                </c:pt>
                <c:pt idx="616">
                  <c:v>603.0</c:v>
                </c:pt>
                <c:pt idx="617">
                  <c:v>604.0</c:v>
                </c:pt>
                <c:pt idx="618">
                  <c:v>605.0</c:v>
                </c:pt>
                <c:pt idx="619">
                  <c:v>606.0</c:v>
                </c:pt>
                <c:pt idx="620">
                  <c:v>607.0</c:v>
                </c:pt>
                <c:pt idx="621">
                  <c:v>608.0</c:v>
                </c:pt>
                <c:pt idx="622">
                  <c:v>609.0</c:v>
                </c:pt>
                <c:pt idx="623">
                  <c:v>610.0</c:v>
                </c:pt>
                <c:pt idx="624">
                  <c:v>611.0</c:v>
                </c:pt>
                <c:pt idx="625">
                  <c:v>612.0</c:v>
                </c:pt>
                <c:pt idx="626">
                  <c:v>613.0</c:v>
                </c:pt>
                <c:pt idx="627">
                  <c:v>614.0</c:v>
                </c:pt>
                <c:pt idx="628">
                  <c:v>615.0</c:v>
                </c:pt>
                <c:pt idx="629">
                  <c:v>616.0</c:v>
                </c:pt>
                <c:pt idx="630">
                  <c:v>617.0</c:v>
                </c:pt>
                <c:pt idx="631">
                  <c:v>618.0</c:v>
                </c:pt>
                <c:pt idx="632">
                  <c:v>619.0</c:v>
                </c:pt>
                <c:pt idx="633">
                  <c:v>620.0</c:v>
                </c:pt>
                <c:pt idx="634">
                  <c:v>621.0</c:v>
                </c:pt>
                <c:pt idx="635">
                  <c:v>622.0</c:v>
                </c:pt>
                <c:pt idx="636">
                  <c:v>623.0</c:v>
                </c:pt>
                <c:pt idx="637">
                  <c:v>624.0</c:v>
                </c:pt>
                <c:pt idx="638">
                  <c:v>625.0</c:v>
                </c:pt>
                <c:pt idx="639">
                  <c:v>626.0</c:v>
                </c:pt>
                <c:pt idx="640">
                  <c:v>627.0</c:v>
                </c:pt>
                <c:pt idx="641">
                  <c:v>628.0</c:v>
                </c:pt>
                <c:pt idx="642">
                  <c:v>629.0</c:v>
                </c:pt>
                <c:pt idx="643">
                  <c:v>630.0</c:v>
                </c:pt>
                <c:pt idx="644">
                  <c:v>631.0</c:v>
                </c:pt>
                <c:pt idx="645">
                  <c:v>632.0</c:v>
                </c:pt>
                <c:pt idx="646">
                  <c:v>633.0</c:v>
                </c:pt>
                <c:pt idx="647">
                  <c:v>634.0</c:v>
                </c:pt>
                <c:pt idx="648">
                  <c:v>635.0</c:v>
                </c:pt>
                <c:pt idx="649">
                  <c:v>636.0</c:v>
                </c:pt>
                <c:pt idx="650">
                  <c:v>637.0</c:v>
                </c:pt>
                <c:pt idx="651">
                  <c:v>638.0</c:v>
                </c:pt>
                <c:pt idx="652">
                  <c:v>639.0</c:v>
                </c:pt>
                <c:pt idx="653">
                  <c:v>640.0</c:v>
                </c:pt>
                <c:pt idx="654">
                  <c:v>641.0</c:v>
                </c:pt>
                <c:pt idx="655">
                  <c:v>642.0</c:v>
                </c:pt>
                <c:pt idx="656">
                  <c:v>643.0</c:v>
                </c:pt>
                <c:pt idx="657">
                  <c:v>644.0</c:v>
                </c:pt>
                <c:pt idx="658">
                  <c:v>645.0</c:v>
                </c:pt>
                <c:pt idx="659">
                  <c:v>646.0</c:v>
                </c:pt>
                <c:pt idx="660">
                  <c:v>647.0</c:v>
                </c:pt>
                <c:pt idx="661">
                  <c:v>648.0</c:v>
                </c:pt>
                <c:pt idx="662">
                  <c:v>649.0</c:v>
                </c:pt>
                <c:pt idx="663">
                  <c:v>650.0</c:v>
                </c:pt>
                <c:pt idx="664">
                  <c:v>651.0</c:v>
                </c:pt>
                <c:pt idx="665">
                  <c:v>652.0</c:v>
                </c:pt>
                <c:pt idx="666">
                  <c:v>653.0</c:v>
                </c:pt>
                <c:pt idx="667">
                  <c:v>654.0</c:v>
                </c:pt>
                <c:pt idx="668">
                  <c:v>655.0</c:v>
                </c:pt>
                <c:pt idx="669">
                  <c:v>656.0</c:v>
                </c:pt>
                <c:pt idx="670">
                  <c:v>657.0</c:v>
                </c:pt>
                <c:pt idx="671">
                  <c:v>658.0</c:v>
                </c:pt>
                <c:pt idx="672">
                  <c:v>659.0</c:v>
                </c:pt>
                <c:pt idx="673">
                  <c:v>660.0</c:v>
                </c:pt>
                <c:pt idx="674">
                  <c:v>661.0</c:v>
                </c:pt>
                <c:pt idx="675">
                  <c:v>662.0</c:v>
                </c:pt>
                <c:pt idx="676">
                  <c:v>663.0</c:v>
                </c:pt>
                <c:pt idx="677">
                  <c:v>664.0</c:v>
                </c:pt>
                <c:pt idx="678">
                  <c:v>665.0</c:v>
                </c:pt>
                <c:pt idx="679">
                  <c:v>666.0</c:v>
                </c:pt>
                <c:pt idx="680">
                  <c:v>667.0</c:v>
                </c:pt>
                <c:pt idx="681">
                  <c:v>668.0</c:v>
                </c:pt>
                <c:pt idx="682">
                  <c:v>669.0</c:v>
                </c:pt>
                <c:pt idx="683">
                  <c:v>670.0</c:v>
                </c:pt>
                <c:pt idx="684">
                  <c:v>671.0</c:v>
                </c:pt>
                <c:pt idx="685">
                  <c:v>672.0</c:v>
                </c:pt>
                <c:pt idx="686">
                  <c:v>673.0</c:v>
                </c:pt>
                <c:pt idx="687">
                  <c:v>674.0</c:v>
                </c:pt>
                <c:pt idx="688">
                  <c:v>675.0</c:v>
                </c:pt>
                <c:pt idx="689">
                  <c:v>676.0</c:v>
                </c:pt>
                <c:pt idx="690">
                  <c:v>677.0</c:v>
                </c:pt>
                <c:pt idx="691">
                  <c:v>678.0</c:v>
                </c:pt>
                <c:pt idx="692">
                  <c:v>679.0</c:v>
                </c:pt>
                <c:pt idx="693">
                  <c:v>680.0</c:v>
                </c:pt>
                <c:pt idx="694">
                  <c:v>681.0</c:v>
                </c:pt>
                <c:pt idx="695">
                  <c:v>682.0</c:v>
                </c:pt>
                <c:pt idx="696">
                  <c:v>683.0</c:v>
                </c:pt>
                <c:pt idx="697">
                  <c:v>684.0</c:v>
                </c:pt>
                <c:pt idx="698">
                  <c:v>685.0</c:v>
                </c:pt>
                <c:pt idx="699">
                  <c:v>686.0</c:v>
                </c:pt>
                <c:pt idx="700">
                  <c:v>687.0</c:v>
                </c:pt>
                <c:pt idx="701">
                  <c:v>688.0</c:v>
                </c:pt>
                <c:pt idx="702">
                  <c:v>689.0</c:v>
                </c:pt>
                <c:pt idx="703">
                  <c:v>690.0</c:v>
                </c:pt>
                <c:pt idx="704">
                  <c:v>691.0</c:v>
                </c:pt>
                <c:pt idx="705">
                  <c:v>692.0</c:v>
                </c:pt>
                <c:pt idx="706">
                  <c:v>693.0</c:v>
                </c:pt>
                <c:pt idx="707">
                  <c:v>694.0</c:v>
                </c:pt>
                <c:pt idx="708">
                  <c:v>695.0</c:v>
                </c:pt>
                <c:pt idx="709">
                  <c:v>696.0</c:v>
                </c:pt>
                <c:pt idx="710">
                  <c:v>697.0</c:v>
                </c:pt>
                <c:pt idx="711">
                  <c:v>698.0</c:v>
                </c:pt>
                <c:pt idx="712">
                  <c:v>699.0</c:v>
                </c:pt>
                <c:pt idx="713">
                  <c:v>700.0</c:v>
                </c:pt>
                <c:pt idx="714">
                  <c:v>701.0</c:v>
                </c:pt>
                <c:pt idx="715">
                  <c:v>702.0</c:v>
                </c:pt>
                <c:pt idx="716">
                  <c:v>703.0</c:v>
                </c:pt>
                <c:pt idx="717">
                  <c:v>704.0</c:v>
                </c:pt>
                <c:pt idx="718">
                  <c:v>705.0</c:v>
                </c:pt>
                <c:pt idx="719">
                  <c:v>706.0</c:v>
                </c:pt>
                <c:pt idx="720">
                  <c:v>707.0</c:v>
                </c:pt>
                <c:pt idx="721">
                  <c:v>708.0</c:v>
                </c:pt>
                <c:pt idx="722">
                  <c:v>709.0</c:v>
                </c:pt>
                <c:pt idx="723">
                  <c:v>710.0</c:v>
                </c:pt>
                <c:pt idx="724">
                  <c:v>711.0</c:v>
                </c:pt>
                <c:pt idx="725">
                  <c:v>712.0</c:v>
                </c:pt>
                <c:pt idx="726">
                  <c:v>713.0</c:v>
                </c:pt>
                <c:pt idx="727">
                  <c:v>714.0</c:v>
                </c:pt>
                <c:pt idx="728">
                  <c:v>715.0</c:v>
                </c:pt>
                <c:pt idx="729">
                  <c:v>716.0</c:v>
                </c:pt>
                <c:pt idx="730">
                  <c:v>717.0</c:v>
                </c:pt>
                <c:pt idx="731">
                  <c:v>718.0</c:v>
                </c:pt>
                <c:pt idx="732">
                  <c:v>719.0</c:v>
                </c:pt>
                <c:pt idx="733">
                  <c:v>720.0</c:v>
                </c:pt>
                <c:pt idx="734">
                  <c:v>721.0</c:v>
                </c:pt>
                <c:pt idx="735">
                  <c:v>722.0</c:v>
                </c:pt>
                <c:pt idx="736">
                  <c:v>723.0</c:v>
                </c:pt>
                <c:pt idx="737">
                  <c:v>724.0</c:v>
                </c:pt>
                <c:pt idx="738">
                  <c:v>725.0</c:v>
                </c:pt>
                <c:pt idx="739">
                  <c:v>726.0</c:v>
                </c:pt>
                <c:pt idx="740">
                  <c:v>727.0</c:v>
                </c:pt>
                <c:pt idx="741">
                  <c:v>728.0</c:v>
                </c:pt>
                <c:pt idx="742">
                  <c:v>729.0</c:v>
                </c:pt>
                <c:pt idx="743">
                  <c:v>730.0</c:v>
                </c:pt>
                <c:pt idx="744">
                  <c:v>731.0</c:v>
                </c:pt>
                <c:pt idx="745">
                  <c:v>732.0</c:v>
                </c:pt>
                <c:pt idx="746">
                  <c:v>733.0</c:v>
                </c:pt>
                <c:pt idx="747">
                  <c:v>734.0</c:v>
                </c:pt>
                <c:pt idx="748">
                  <c:v>735.0</c:v>
                </c:pt>
                <c:pt idx="749">
                  <c:v>736.0</c:v>
                </c:pt>
                <c:pt idx="750">
                  <c:v>737.0</c:v>
                </c:pt>
                <c:pt idx="751">
                  <c:v>738.0</c:v>
                </c:pt>
                <c:pt idx="752">
                  <c:v>739.0</c:v>
                </c:pt>
                <c:pt idx="753">
                  <c:v>740.0</c:v>
                </c:pt>
                <c:pt idx="754">
                  <c:v>741.0</c:v>
                </c:pt>
                <c:pt idx="755">
                  <c:v>742.0</c:v>
                </c:pt>
                <c:pt idx="756">
                  <c:v>743.0</c:v>
                </c:pt>
                <c:pt idx="757">
                  <c:v>744.0</c:v>
                </c:pt>
                <c:pt idx="758">
                  <c:v>745.0</c:v>
                </c:pt>
                <c:pt idx="759">
                  <c:v>746.0</c:v>
                </c:pt>
                <c:pt idx="760">
                  <c:v>747.0</c:v>
                </c:pt>
                <c:pt idx="761">
                  <c:v>748.0</c:v>
                </c:pt>
                <c:pt idx="762">
                  <c:v>749.0</c:v>
                </c:pt>
                <c:pt idx="763">
                  <c:v>750.0</c:v>
                </c:pt>
                <c:pt idx="764">
                  <c:v>751.0</c:v>
                </c:pt>
                <c:pt idx="765">
                  <c:v>752.0</c:v>
                </c:pt>
                <c:pt idx="766">
                  <c:v>753.0</c:v>
                </c:pt>
                <c:pt idx="767">
                  <c:v>754.0</c:v>
                </c:pt>
                <c:pt idx="768">
                  <c:v>755.0</c:v>
                </c:pt>
                <c:pt idx="769">
                  <c:v>756.0</c:v>
                </c:pt>
                <c:pt idx="770">
                  <c:v>757.0</c:v>
                </c:pt>
                <c:pt idx="771">
                  <c:v>758.0</c:v>
                </c:pt>
                <c:pt idx="772">
                  <c:v>759.0</c:v>
                </c:pt>
                <c:pt idx="773">
                  <c:v>760.0</c:v>
                </c:pt>
                <c:pt idx="774">
                  <c:v>761.0</c:v>
                </c:pt>
                <c:pt idx="775">
                  <c:v>762.0</c:v>
                </c:pt>
                <c:pt idx="776">
                  <c:v>763.0</c:v>
                </c:pt>
                <c:pt idx="777">
                  <c:v>764.0</c:v>
                </c:pt>
                <c:pt idx="778">
                  <c:v>765.0</c:v>
                </c:pt>
                <c:pt idx="779">
                  <c:v>766.0</c:v>
                </c:pt>
                <c:pt idx="780">
                  <c:v>767.0</c:v>
                </c:pt>
                <c:pt idx="781">
                  <c:v>768.0</c:v>
                </c:pt>
                <c:pt idx="782">
                  <c:v>769.0</c:v>
                </c:pt>
                <c:pt idx="783">
                  <c:v>770.0</c:v>
                </c:pt>
                <c:pt idx="784">
                  <c:v>771.0</c:v>
                </c:pt>
                <c:pt idx="785">
                  <c:v>772.0</c:v>
                </c:pt>
                <c:pt idx="786">
                  <c:v>773.0</c:v>
                </c:pt>
                <c:pt idx="787">
                  <c:v>774.0</c:v>
                </c:pt>
                <c:pt idx="788">
                  <c:v>775.0</c:v>
                </c:pt>
                <c:pt idx="789">
                  <c:v>776.0</c:v>
                </c:pt>
                <c:pt idx="790">
                  <c:v>777.0</c:v>
                </c:pt>
                <c:pt idx="791">
                  <c:v>778.0</c:v>
                </c:pt>
                <c:pt idx="792">
                  <c:v>779.0</c:v>
                </c:pt>
                <c:pt idx="793">
                  <c:v>780.0</c:v>
                </c:pt>
                <c:pt idx="794">
                  <c:v>781.0</c:v>
                </c:pt>
                <c:pt idx="795">
                  <c:v>782.0</c:v>
                </c:pt>
                <c:pt idx="796">
                  <c:v>783.0</c:v>
                </c:pt>
                <c:pt idx="797">
                  <c:v>784.0</c:v>
                </c:pt>
                <c:pt idx="798">
                  <c:v>785.0</c:v>
                </c:pt>
                <c:pt idx="799">
                  <c:v>786.0</c:v>
                </c:pt>
                <c:pt idx="800">
                  <c:v>787.0</c:v>
                </c:pt>
                <c:pt idx="801">
                  <c:v>788.0</c:v>
                </c:pt>
                <c:pt idx="802">
                  <c:v>789.0</c:v>
                </c:pt>
                <c:pt idx="803">
                  <c:v>790.0</c:v>
                </c:pt>
                <c:pt idx="804">
                  <c:v>791.0</c:v>
                </c:pt>
                <c:pt idx="805">
                  <c:v>792.0</c:v>
                </c:pt>
                <c:pt idx="806">
                  <c:v>793.0</c:v>
                </c:pt>
                <c:pt idx="807">
                  <c:v>794.0</c:v>
                </c:pt>
                <c:pt idx="808">
                  <c:v>795.0</c:v>
                </c:pt>
                <c:pt idx="809">
                  <c:v>796.0</c:v>
                </c:pt>
                <c:pt idx="810">
                  <c:v>797.0</c:v>
                </c:pt>
                <c:pt idx="811">
                  <c:v>798.0</c:v>
                </c:pt>
                <c:pt idx="812">
                  <c:v>799.0</c:v>
                </c:pt>
                <c:pt idx="813">
                  <c:v>800.0</c:v>
                </c:pt>
                <c:pt idx="814">
                  <c:v>801.0</c:v>
                </c:pt>
                <c:pt idx="815">
                  <c:v>802.0</c:v>
                </c:pt>
                <c:pt idx="816">
                  <c:v>803.0</c:v>
                </c:pt>
                <c:pt idx="817">
                  <c:v>804.0</c:v>
                </c:pt>
                <c:pt idx="818">
                  <c:v>805.0</c:v>
                </c:pt>
                <c:pt idx="819">
                  <c:v>806.0</c:v>
                </c:pt>
                <c:pt idx="820">
                  <c:v>807.0</c:v>
                </c:pt>
                <c:pt idx="821">
                  <c:v>808.0</c:v>
                </c:pt>
                <c:pt idx="822">
                  <c:v>809.0</c:v>
                </c:pt>
                <c:pt idx="823">
                  <c:v>810.0</c:v>
                </c:pt>
                <c:pt idx="824">
                  <c:v>811.0</c:v>
                </c:pt>
                <c:pt idx="825">
                  <c:v>812.0</c:v>
                </c:pt>
                <c:pt idx="826">
                  <c:v>813.0</c:v>
                </c:pt>
                <c:pt idx="827">
                  <c:v>814.0</c:v>
                </c:pt>
                <c:pt idx="828">
                  <c:v>815.0</c:v>
                </c:pt>
                <c:pt idx="829">
                  <c:v>816.0</c:v>
                </c:pt>
                <c:pt idx="830">
                  <c:v>817.0</c:v>
                </c:pt>
                <c:pt idx="831">
                  <c:v>818.0</c:v>
                </c:pt>
                <c:pt idx="832">
                  <c:v>819.0</c:v>
                </c:pt>
                <c:pt idx="833">
                  <c:v>820.0</c:v>
                </c:pt>
                <c:pt idx="834">
                  <c:v>821.0</c:v>
                </c:pt>
                <c:pt idx="835">
                  <c:v>822.0</c:v>
                </c:pt>
                <c:pt idx="836">
                  <c:v>823.0</c:v>
                </c:pt>
                <c:pt idx="837">
                  <c:v>824.0</c:v>
                </c:pt>
                <c:pt idx="838">
                  <c:v>825.0</c:v>
                </c:pt>
                <c:pt idx="839">
                  <c:v>826.0</c:v>
                </c:pt>
                <c:pt idx="840">
                  <c:v>827.0</c:v>
                </c:pt>
                <c:pt idx="841">
                  <c:v>828.0</c:v>
                </c:pt>
                <c:pt idx="842">
                  <c:v>829.0</c:v>
                </c:pt>
                <c:pt idx="843">
                  <c:v>830.0</c:v>
                </c:pt>
                <c:pt idx="844">
                  <c:v>831.0</c:v>
                </c:pt>
                <c:pt idx="845">
                  <c:v>832.0</c:v>
                </c:pt>
                <c:pt idx="846">
                  <c:v>833.0</c:v>
                </c:pt>
                <c:pt idx="847">
                  <c:v>834.0</c:v>
                </c:pt>
                <c:pt idx="848">
                  <c:v>835.0</c:v>
                </c:pt>
                <c:pt idx="849">
                  <c:v>836.0</c:v>
                </c:pt>
                <c:pt idx="850">
                  <c:v>837.0</c:v>
                </c:pt>
                <c:pt idx="851">
                  <c:v>838.0</c:v>
                </c:pt>
                <c:pt idx="852">
                  <c:v>839.0</c:v>
                </c:pt>
                <c:pt idx="853">
                  <c:v>840.0</c:v>
                </c:pt>
                <c:pt idx="854">
                  <c:v>841.0</c:v>
                </c:pt>
                <c:pt idx="855">
                  <c:v>842.0</c:v>
                </c:pt>
                <c:pt idx="856">
                  <c:v>843.0</c:v>
                </c:pt>
                <c:pt idx="857">
                  <c:v>844.0</c:v>
                </c:pt>
                <c:pt idx="858">
                  <c:v>845.0</c:v>
                </c:pt>
                <c:pt idx="859">
                  <c:v>846.0</c:v>
                </c:pt>
                <c:pt idx="860">
                  <c:v>847.0</c:v>
                </c:pt>
                <c:pt idx="861">
                  <c:v>848.0</c:v>
                </c:pt>
                <c:pt idx="862">
                  <c:v>849.0</c:v>
                </c:pt>
                <c:pt idx="863">
                  <c:v>850.0</c:v>
                </c:pt>
                <c:pt idx="864">
                  <c:v>851.0</c:v>
                </c:pt>
                <c:pt idx="865">
                  <c:v>852.0</c:v>
                </c:pt>
                <c:pt idx="866">
                  <c:v>853.0</c:v>
                </c:pt>
                <c:pt idx="867">
                  <c:v>854.0</c:v>
                </c:pt>
                <c:pt idx="868">
                  <c:v>855.0</c:v>
                </c:pt>
                <c:pt idx="869">
                  <c:v>856.0</c:v>
                </c:pt>
                <c:pt idx="870">
                  <c:v>857.0</c:v>
                </c:pt>
                <c:pt idx="871">
                  <c:v>858.0</c:v>
                </c:pt>
                <c:pt idx="872">
                  <c:v>859.0</c:v>
                </c:pt>
                <c:pt idx="873">
                  <c:v>860.0</c:v>
                </c:pt>
                <c:pt idx="874">
                  <c:v>861.0</c:v>
                </c:pt>
                <c:pt idx="875">
                  <c:v>862.0</c:v>
                </c:pt>
                <c:pt idx="876">
                  <c:v>863.0</c:v>
                </c:pt>
                <c:pt idx="877">
                  <c:v>864.0</c:v>
                </c:pt>
                <c:pt idx="878">
                  <c:v>865.0</c:v>
                </c:pt>
                <c:pt idx="879">
                  <c:v>866.0</c:v>
                </c:pt>
                <c:pt idx="880">
                  <c:v>867.0</c:v>
                </c:pt>
                <c:pt idx="881">
                  <c:v>868.0</c:v>
                </c:pt>
                <c:pt idx="882">
                  <c:v>869.0</c:v>
                </c:pt>
                <c:pt idx="883">
                  <c:v>870.0</c:v>
                </c:pt>
                <c:pt idx="884">
                  <c:v>871.0</c:v>
                </c:pt>
                <c:pt idx="885">
                  <c:v>872.0</c:v>
                </c:pt>
                <c:pt idx="886">
                  <c:v>873.0</c:v>
                </c:pt>
                <c:pt idx="887">
                  <c:v>874.0</c:v>
                </c:pt>
                <c:pt idx="888">
                  <c:v>875.0</c:v>
                </c:pt>
                <c:pt idx="889">
                  <c:v>876.0</c:v>
                </c:pt>
                <c:pt idx="890">
                  <c:v>877.0</c:v>
                </c:pt>
                <c:pt idx="891">
                  <c:v>878.0</c:v>
                </c:pt>
                <c:pt idx="892">
                  <c:v>879.0</c:v>
                </c:pt>
                <c:pt idx="893">
                  <c:v>880.0</c:v>
                </c:pt>
                <c:pt idx="894">
                  <c:v>881.0</c:v>
                </c:pt>
                <c:pt idx="895">
                  <c:v>882.0</c:v>
                </c:pt>
                <c:pt idx="896">
                  <c:v>883.0</c:v>
                </c:pt>
                <c:pt idx="897">
                  <c:v>884.0</c:v>
                </c:pt>
                <c:pt idx="898">
                  <c:v>885.0</c:v>
                </c:pt>
                <c:pt idx="899">
                  <c:v>886.0</c:v>
                </c:pt>
                <c:pt idx="900">
                  <c:v>887.0</c:v>
                </c:pt>
                <c:pt idx="901">
                  <c:v>888.0</c:v>
                </c:pt>
                <c:pt idx="902">
                  <c:v>889.0</c:v>
                </c:pt>
                <c:pt idx="903">
                  <c:v>890.0</c:v>
                </c:pt>
                <c:pt idx="904">
                  <c:v>891.0</c:v>
                </c:pt>
                <c:pt idx="905">
                  <c:v>892.0</c:v>
                </c:pt>
                <c:pt idx="906">
                  <c:v>893.0</c:v>
                </c:pt>
                <c:pt idx="907">
                  <c:v>894.0</c:v>
                </c:pt>
                <c:pt idx="908">
                  <c:v>895.0</c:v>
                </c:pt>
                <c:pt idx="909">
                  <c:v>896.0</c:v>
                </c:pt>
                <c:pt idx="910">
                  <c:v>897.0</c:v>
                </c:pt>
                <c:pt idx="911">
                  <c:v>898.0</c:v>
                </c:pt>
                <c:pt idx="912">
                  <c:v>899.0</c:v>
                </c:pt>
                <c:pt idx="913">
                  <c:v>900.0</c:v>
                </c:pt>
                <c:pt idx="914">
                  <c:v>901.0</c:v>
                </c:pt>
                <c:pt idx="915">
                  <c:v>902.0</c:v>
                </c:pt>
                <c:pt idx="916">
                  <c:v>903.0</c:v>
                </c:pt>
                <c:pt idx="917">
                  <c:v>904.0</c:v>
                </c:pt>
                <c:pt idx="918">
                  <c:v>905.0</c:v>
                </c:pt>
                <c:pt idx="919">
                  <c:v>906.0</c:v>
                </c:pt>
                <c:pt idx="920">
                  <c:v>907.0</c:v>
                </c:pt>
                <c:pt idx="921">
                  <c:v>908.0</c:v>
                </c:pt>
                <c:pt idx="922">
                  <c:v>909.0</c:v>
                </c:pt>
                <c:pt idx="923">
                  <c:v>910.0</c:v>
                </c:pt>
                <c:pt idx="924">
                  <c:v>911.0</c:v>
                </c:pt>
                <c:pt idx="925">
                  <c:v>912.0</c:v>
                </c:pt>
                <c:pt idx="926">
                  <c:v>913.0</c:v>
                </c:pt>
                <c:pt idx="927">
                  <c:v>914.0</c:v>
                </c:pt>
                <c:pt idx="928">
                  <c:v>915.0</c:v>
                </c:pt>
                <c:pt idx="929">
                  <c:v>916.0</c:v>
                </c:pt>
                <c:pt idx="930">
                  <c:v>917.0</c:v>
                </c:pt>
                <c:pt idx="931">
                  <c:v>918.0</c:v>
                </c:pt>
                <c:pt idx="932">
                  <c:v>919.0</c:v>
                </c:pt>
                <c:pt idx="933">
                  <c:v>920.0</c:v>
                </c:pt>
                <c:pt idx="934">
                  <c:v>921.0</c:v>
                </c:pt>
                <c:pt idx="935">
                  <c:v>922.0</c:v>
                </c:pt>
                <c:pt idx="936">
                  <c:v>923.0</c:v>
                </c:pt>
                <c:pt idx="937">
                  <c:v>924.0</c:v>
                </c:pt>
                <c:pt idx="938">
                  <c:v>925.0</c:v>
                </c:pt>
                <c:pt idx="939">
                  <c:v>926.0</c:v>
                </c:pt>
                <c:pt idx="940">
                  <c:v>927.0</c:v>
                </c:pt>
                <c:pt idx="941">
                  <c:v>928.0</c:v>
                </c:pt>
                <c:pt idx="942">
                  <c:v>929.0</c:v>
                </c:pt>
                <c:pt idx="943">
                  <c:v>930.0</c:v>
                </c:pt>
                <c:pt idx="944">
                  <c:v>931.0</c:v>
                </c:pt>
                <c:pt idx="945">
                  <c:v>932.0</c:v>
                </c:pt>
                <c:pt idx="946">
                  <c:v>933.0</c:v>
                </c:pt>
                <c:pt idx="947">
                  <c:v>934.0</c:v>
                </c:pt>
                <c:pt idx="948">
                  <c:v>935.0</c:v>
                </c:pt>
                <c:pt idx="949">
                  <c:v>936.0</c:v>
                </c:pt>
                <c:pt idx="950">
                  <c:v>937.0</c:v>
                </c:pt>
                <c:pt idx="951">
                  <c:v>938.0</c:v>
                </c:pt>
                <c:pt idx="952">
                  <c:v>939.0</c:v>
                </c:pt>
                <c:pt idx="953">
                  <c:v>940.0</c:v>
                </c:pt>
                <c:pt idx="954">
                  <c:v>941.0</c:v>
                </c:pt>
                <c:pt idx="955">
                  <c:v>942.0</c:v>
                </c:pt>
                <c:pt idx="956">
                  <c:v>943.0</c:v>
                </c:pt>
                <c:pt idx="957">
                  <c:v>944.0</c:v>
                </c:pt>
                <c:pt idx="958">
                  <c:v>945.0</c:v>
                </c:pt>
                <c:pt idx="959">
                  <c:v>946.0</c:v>
                </c:pt>
                <c:pt idx="960">
                  <c:v>947.0</c:v>
                </c:pt>
                <c:pt idx="961">
                  <c:v>948.0</c:v>
                </c:pt>
                <c:pt idx="962">
                  <c:v>949.0</c:v>
                </c:pt>
                <c:pt idx="963">
                  <c:v>950.0</c:v>
                </c:pt>
                <c:pt idx="964">
                  <c:v>951.0</c:v>
                </c:pt>
                <c:pt idx="965">
                  <c:v>952.0</c:v>
                </c:pt>
                <c:pt idx="966">
                  <c:v>953.0</c:v>
                </c:pt>
                <c:pt idx="967">
                  <c:v>954.0</c:v>
                </c:pt>
                <c:pt idx="968">
                  <c:v>955.0</c:v>
                </c:pt>
                <c:pt idx="969">
                  <c:v>956.0</c:v>
                </c:pt>
                <c:pt idx="970">
                  <c:v>957.0</c:v>
                </c:pt>
                <c:pt idx="971">
                  <c:v>958.0</c:v>
                </c:pt>
                <c:pt idx="972">
                  <c:v>959.0</c:v>
                </c:pt>
                <c:pt idx="973">
                  <c:v>960.0</c:v>
                </c:pt>
                <c:pt idx="974">
                  <c:v>961.0</c:v>
                </c:pt>
                <c:pt idx="975">
                  <c:v>962.0</c:v>
                </c:pt>
                <c:pt idx="976">
                  <c:v>963.0</c:v>
                </c:pt>
                <c:pt idx="977">
                  <c:v>964.0</c:v>
                </c:pt>
                <c:pt idx="978">
                  <c:v>965.0</c:v>
                </c:pt>
                <c:pt idx="979">
                  <c:v>966.0</c:v>
                </c:pt>
                <c:pt idx="980">
                  <c:v>967.0</c:v>
                </c:pt>
                <c:pt idx="981">
                  <c:v>968.0</c:v>
                </c:pt>
                <c:pt idx="982">
                  <c:v>969.0</c:v>
                </c:pt>
                <c:pt idx="983">
                  <c:v>970.0</c:v>
                </c:pt>
                <c:pt idx="984">
                  <c:v>971.0</c:v>
                </c:pt>
                <c:pt idx="985">
                  <c:v>972.0</c:v>
                </c:pt>
                <c:pt idx="986">
                  <c:v>973.0</c:v>
                </c:pt>
                <c:pt idx="987">
                  <c:v>974.0</c:v>
                </c:pt>
                <c:pt idx="988">
                  <c:v>975.0</c:v>
                </c:pt>
                <c:pt idx="989">
                  <c:v>976.0</c:v>
                </c:pt>
                <c:pt idx="990">
                  <c:v>977.0</c:v>
                </c:pt>
                <c:pt idx="991">
                  <c:v>978.0</c:v>
                </c:pt>
                <c:pt idx="992">
                  <c:v>979.0</c:v>
                </c:pt>
                <c:pt idx="993">
                  <c:v>980.0</c:v>
                </c:pt>
                <c:pt idx="994">
                  <c:v>981.0</c:v>
                </c:pt>
                <c:pt idx="995">
                  <c:v>982.0</c:v>
                </c:pt>
                <c:pt idx="996">
                  <c:v>983.0</c:v>
                </c:pt>
                <c:pt idx="997">
                  <c:v>984.0</c:v>
                </c:pt>
                <c:pt idx="998">
                  <c:v>985.0</c:v>
                </c:pt>
                <c:pt idx="999">
                  <c:v>986.0</c:v>
                </c:pt>
                <c:pt idx="1000">
                  <c:v>987.0</c:v>
                </c:pt>
                <c:pt idx="1001">
                  <c:v>988.0</c:v>
                </c:pt>
                <c:pt idx="1002">
                  <c:v>989.0</c:v>
                </c:pt>
                <c:pt idx="1003">
                  <c:v>990.0</c:v>
                </c:pt>
                <c:pt idx="1004">
                  <c:v>991.0</c:v>
                </c:pt>
                <c:pt idx="1005">
                  <c:v>992.0</c:v>
                </c:pt>
                <c:pt idx="1006">
                  <c:v>993.0</c:v>
                </c:pt>
                <c:pt idx="1007">
                  <c:v>994.0</c:v>
                </c:pt>
                <c:pt idx="1008">
                  <c:v>995.0</c:v>
                </c:pt>
                <c:pt idx="1009">
                  <c:v>996.0</c:v>
                </c:pt>
                <c:pt idx="1010">
                  <c:v>997.0</c:v>
                </c:pt>
                <c:pt idx="1011">
                  <c:v>998.0</c:v>
                </c:pt>
                <c:pt idx="1012">
                  <c:v>999.0</c:v>
                </c:pt>
                <c:pt idx="1013">
                  <c:v>1000.0</c:v>
                </c:pt>
                <c:pt idx="1014">
                  <c:v>1001.0</c:v>
                </c:pt>
                <c:pt idx="1015">
                  <c:v>1002.0</c:v>
                </c:pt>
                <c:pt idx="1016">
                  <c:v>1003.0</c:v>
                </c:pt>
                <c:pt idx="1017">
                  <c:v>1004.0</c:v>
                </c:pt>
                <c:pt idx="1018">
                  <c:v>1005.0</c:v>
                </c:pt>
                <c:pt idx="1019">
                  <c:v>1006.0</c:v>
                </c:pt>
                <c:pt idx="1020">
                  <c:v>1007.0</c:v>
                </c:pt>
                <c:pt idx="1021">
                  <c:v>1008.0</c:v>
                </c:pt>
                <c:pt idx="1022">
                  <c:v>1009.0</c:v>
                </c:pt>
                <c:pt idx="1023">
                  <c:v>1010.0</c:v>
                </c:pt>
                <c:pt idx="1024">
                  <c:v>1011.0</c:v>
                </c:pt>
                <c:pt idx="1025">
                  <c:v>1012.0</c:v>
                </c:pt>
                <c:pt idx="1026">
                  <c:v>1013.0</c:v>
                </c:pt>
                <c:pt idx="1027">
                  <c:v>1014.0</c:v>
                </c:pt>
                <c:pt idx="1028">
                  <c:v>1015.0</c:v>
                </c:pt>
                <c:pt idx="1029">
                  <c:v>1016.0</c:v>
                </c:pt>
                <c:pt idx="1030">
                  <c:v>1017.0</c:v>
                </c:pt>
                <c:pt idx="1031">
                  <c:v>1018.0</c:v>
                </c:pt>
                <c:pt idx="1032">
                  <c:v>1019.0</c:v>
                </c:pt>
                <c:pt idx="1033">
                  <c:v>1020.0</c:v>
                </c:pt>
                <c:pt idx="1034">
                  <c:v>1021.0</c:v>
                </c:pt>
                <c:pt idx="1035">
                  <c:v>1022.0</c:v>
                </c:pt>
                <c:pt idx="1036">
                  <c:v>1023.0</c:v>
                </c:pt>
                <c:pt idx="1037">
                  <c:v>1024.0</c:v>
                </c:pt>
                <c:pt idx="1038">
                  <c:v>1025.0</c:v>
                </c:pt>
                <c:pt idx="1039">
                  <c:v>1026.0</c:v>
                </c:pt>
                <c:pt idx="1040">
                  <c:v>1027.0</c:v>
                </c:pt>
                <c:pt idx="1041">
                  <c:v>1028.0</c:v>
                </c:pt>
                <c:pt idx="1042">
                  <c:v>1029.0</c:v>
                </c:pt>
                <c:pt idx="1043">
                  <c:v>1030.0</c:v>
                </c:pt>
                <c:pt idx="1044">
                  <c:v>1031.0</c:v>
                </c:pt>
                <c:pt idx="1045">
                  <c:v>1032.0</c:v>
                </c:pt>
                <c:pt idx="1046">
                  <c:v>1033.0</c:v>
                </c:pt>
                <c:pt idx="1047">
                  <c:v>1034.0</c:v>
                </c:pt>
                <c:pt idx="1048">
                  <c:v>1035.0</c:v>
                </c:pt>
                <c:pt idx="1049">
                  <c:v>1036.0</c:v>
                </c:pt>
                <c:pt idx="1050">
                  <c:v>1037.0</c:v>
                </c:pt>
                <c:pt idx="1051">
                  <c:v>1038.0</c:v>
                </c:pt>
                <c:pt idx="1052">
                  <c:v>1039.0</c:v>
                </c:pt>
                <c:pt idx="1053">
                  <c:v>1040.0</c:v>
                </c:pt>
                <c:pt idx="1054">
                  <c:v>1041.0</c:v>
                </c:pt>
                <c:pt idx="1055">
                  <c:v>1042.0</c:v>
                </c:pt>
                <c:pt idx="1056">
                  <c:v>1043.0</c:v>
                </c:pt>
                <c:pt idx="1057">
                  <c:v>1044.0</c:v>
                </c:pt>
                <c:pt idx="1058">
                  <c:v>1045.0</c:v>
                </c:pt>
                <c:pt idx="1059">
                  <c:v>1046.0</c:v>
                </c:pt>
                <c:pt idx="1060">
                  <c:v>1047.0</c:v>
                </c:pt>
                <c:pt idx="1061">
                  <c:v>1048.0</c:v>
                </c:pt>
                <c:pt idx="1062">
                  <c:v>1049.0</c:v>
                </c:pt>
                <c:pt idx="1063">
                  <c:v>1050.0</c:v>
                </c:pt>
                <c:pt idx="1064">
                  <c:v>1051.0</c:v>
                </c:pt>
                <c:pt idx="1065">
                  <c:v>1052.0</c:v>
                </c:pt>
                <c:pt idx="1066">
                  <c:v>1053.0</c:v>
                </c:pt>
                <c:pt idx="1067">
                  <c:v>1054.0</c:v>
                </c:pt>
                <c:pt idx="1068">
                  <c:v>1055.0</c:v>
                </c:pt>
                <c:pt idx="1069">
                  <c:v>1056.0</c:v>
                </c:pt>
                <c:pt idx="1070">
                  <c:v>1057.0</c:v>
                </c:pt>
                <c:pt idx="1071">
                  <c:v>1058.0</c:v>
                </c:pt>
                <c:pt idx="1072">
                  <c:v>1059.0</c:v>
                </c:pt>
                <c:pt idx="1073">
                  <c:v>1060.0</c:v>
                </c:pt>
                <c:pt idx="1074">
                  <c:v>1061.0</c:v>
                </c:pt>
                <c:pt idx="1075">
                  <c:v>1062.0</c:v>
                </c:pt>
                <c:pt idx="1076">
                  <c:v>1063.0</c:v>
                </c:pt>
                <c:pt idx="1077">
                  <c:v>1064.0</c:v>
                </c:pt>
                <c:pt idx="1078">
                  <c:v>1065.0</c:v>
                </c:pt>
                <c:pt idx="1079">
                  <c:v>1066.0</c:v>
                </c:pt>
                <c:pt idx="1080">
                  <c:v>1067.0</c:v>
                </c:pt>
                <c:pt idx="1081">
                  <c:v>1068.0</c:v>
                </c:pt>
                <c:pt idx="1082">
                  <c:v>1069.0</c:v>
                </c:pt>
                <c:pt idx="1083">
                  <c:v>1070.0</c:v>
                </c:pt>
                <c:pt idx="1084">
                  <c:v>1071.0</c:v>
                </c:pt>
                <c:pt idx="1085">
                  <c:v>1072.0</c:v>
                </c:pt>
                <c:pt idx="1086">
                  <c:v>1073.0</c:v>
                </c:pt>
                <c:pt idx="1087">
                  <c:v>1074.0</c:v>
                </c:pt>
                <c:pt idx="1088">
                  <c:v>1075.0</c:v>
                </c:pt>
                <c:pt idx="1089">
                  <c:v>1076.0</c:v>
                </c:pt>
                <c:pt idx="1090">
                  <c:v>1077.0</c:v>
                </c:pt>
                <c:pt idx="1091">
                  <c:v>1078.0</c:v>
                </c:pt>
                <c:pt idx="1092">
                  <c:v>1079.0</c:v>
                </c:pt>
                <c:pt idx="1093">
                  <c:v>1080.0</c:v>
                </c:pt>
                <c:pt idx="1094">
                  <c:v>1081.0</c:v>
                </c:pt>
                <c:pt idx="1095">
                  <c:v>1082.0</c:v>
                </c:pt>
                <c:pt idx="1096">
                  <c:v>1083.0</c:v>
                </c:pt>
                <c:pt idx="1097">
                  <c:v>1084.0</c:v>
                </c:pt>
                <c:pt idx="1098">
                  <c:v>1085.0</c:v>
                </c:pt>
                <c:pt idx="1099">
                  <c:v>1086.0</c:v>
                </c:pt>
                <c:pt idx="1100">
                  <c:v>1087.0</c:v>
                </c:pt>
                <c:pt idx="1101">
                  <c:v>1088.0</c:v>
                </c:pt>
                <c:pt idx="1102">
                  <c:v>1089.0</c:v>
                </c:pt>
                <c:pt idx="1103">
                  <c:v>1090.0</c:v>
                </c:pt>
                <c:pt idx="1104">
                  <c:v>1091.0</c:v>
                </c:pt>
                <c:pt idx="1105">
                  <c:v>1092.0</c:v>
                </c:pt>
                <c:pt idx="1106">
                  <c:v>1093.0</c:v>
                </c:pt>
                <c:pt idx="1107">
                  <c:v>1094.0</c:v>
                </c:pt>
                <c:pt idx="1108">
                  <c:v>1095.0</c:v>
                </c:pt>
                <c:pt idx="1109">
                  <c:v>1096.0</c:v>
                </c:pt>
                <c:pt idx="1110">
                  <c:v>1097.0</c:v>
                </c:pt>
                <c:pt idx="1111">
                  <c:v>1098.0</c:v>
                </c:pt>
                <c:pt idx="1112">
                  <c:v>1099.0</c:v>
                </c:pt>
                <c:pt idx="1113">
                  <c:v>1100.0</c:v>
                </c:pt>
                <c:pt idx="1114">
                  <c:v>1101.0</c:v>
                </c:pt>
                <c:pt idx="1115">
                  <c:v>1102.0</c:v>
                </c:pt>
                <c:pt idx="1116">
                  <c:v>1103.0</c:v>
                </c:pt>
                <c:pt idx="1117">
                  <c:v>1104.0</c:v>
                </c:pt>
                <c:pt idx="1118">
                  <c:v>1105.0</c:v>
                </c:pt>
                <c:pt idx="1119">
                  <c:v>1106.0</c:v>
                </c:pt>
                <c:pt idx="1120">
                  <c:v>1107.0</c:v>
                </c:pt>
                <c:pt idx="1121">
                  <c:v>1108.0</c:v>
                </c:pt>
                <c:pt idx="1122">
                  <c:v>1109.0</c:v>
                </c:pt>
                <c:pt idx="1123">
                  <c:v>1110.0</c:v>
                </c:pt>
                <c:pt idx="1124">
                  <c:v>1111.0</c:v>
                </c:pt>
                <c:pt idx="1125">
                  <c:v>1112.0</c:v>
                </c:pt>
                <c:pt idx="1126">
                  <c:v>1113.0</c:v>
                </c:pt>
                <c:pt idx="1127">
                  <c:v>1114.0</c:v>
                </c:pt>
                <c:pt idx="1128">
                  <c:v>1115.0</c:v>
                </c:pt>
                <c:pt idx="1129">
                  <c:v>1116.0</c:v>
                </c:pt>
                <c:pt idx="1130">
                  <c:v>1117.0</c:v>
                </c:pt>
                <c:pt idx="1131">
                  <c:v>1118.0</c:v>
                </c:pt>
                <c:pt idx="1132">
                  <c:v>1119.0</c:v>
                </c:pt>
                <c:pt idx="1133">
                  <c:v>1120.0</c:v>
                </c:pt>
                <c:pt idx="1134">
                  <c:v>1121.0</c:v>
                </c:pt>
                <c:pt idx="1135">
                  <c:v>1122.0</c:v>
                </c:pt>
                <c:pt idx="1136">
                  <c:v>1123.0</c:v>
                </c:pt>
                <c:pt idx="1137">
                  <c:v>1124.0</c:v>
                </c:pt>
                <c:pt idx="1138">
                  <c:v>1125.0</c:v>
                </c:pt>
                <c:pt idx="1139">
                  <c:v>1126.0</c:v>
                </c:pt>
                <c:pt idx="1140">
                  <c:v>1127.0</c:v>
                </c:pt>
                <c:pt idx="1141">
                  <c:v>1128.0</c:v>
                </c:pt>
                <c:pt idx="1142">
                  <c:v>1129.0</c:v>
                </c:pt>
                <c:pt idx="1143">
                  <c:v>1130.0</c:v>
                </c:pt>
                <c:pt idx="1144">
                  <c:v>1131.0</c:v>
                </c:pt>
                <c:pt idx="1145">
                  <c:v>1132.0</c:v>
                </c:pt>
                <c:pt idx="1146">
                  <c:v>1133.0</c:v>
                </c:pt>
                <c:pt idx="1147">
                  <c:v>1134.0</c:v>
                </c:pt>
                <c:pt idx="1148">
                  <c:v>1135.0</c:v>
                </c:pt>
                <c:pt idx="1149">
                  <c:v>1136.0</c:v>
                </c:pt>
                <c:pt idx="1150">
                  <c:v>1137.0</c:v>
                </c:pt>
                <c:pt idx="1151">
                  <c:v>1138.0</c:v>
                </c:pt>
                <c:pt idx="1152">
                  <c:v>1139.0</c:v>
                </c:pt>
                <c:pt idx="1153">
                  <c:v>1140.0</c:v>
                </c:pt>
                <c:pt idx="1154">
                  <c:v>1141.0</c:v>
                </c:pt>
                <c:pt idx="1155">
                  <c:v>1142.0</c:v>
                </c:pt>
                <c:pt idx="1156">
                  <c:v>1143.0</c:v>
                </c:pt>
                <c:pt idx="1157">
                  <c:v>1144.0</c:v>
                </c:pt>
                <c:pt idx="1158">
                  <c:v>1145.0</c:v>
                </c:pt>
                <c:pt idx="1159">
                  <c:v>1146.0</c:v>
                </c:pt>
                <c:pt idx="1160">
                  <c:v>1147.0</c:v>
                </c:pt>
                <c:pt idx="1161">
                  <c:v>1148.0</c:v>
                </c:pt>
                <c:pt idx="1162">
                  <c:v>1149.0</c:v>
                </c:pt>
                <c:pt idx="1163">
                  <c:v>1150.0</c:v>
                </c:pt>
                <c:pt idx="1164">
                  <c:v>1151.0</c:v>
                </c:pt>
                <c:pt idx="1165">
                  <c:v>1152.0</c:v>
                </c:pt>
                <c:pt idx="1166">
                  <c:v>1153.0</c:v>
                </c:pt>
                <c:pt idx="1167">
                  <c:v>1154.0</c:v>
                </c:pt>
                <c:pt idx="1168">
                  <c:v>1155.0</c:v>
                </c:pt>
                <c:pt idx="1169">
                  <c:v>1156.0</c:v>
                </c:pt>
                <c:pt idx="1170">
                  <c:v>1157.0</c:v>
                </c:pt>
                <c:pt idx="1171">
                  <c:v>1158.0</c:v>
                </c:pt>
                <c:pt idx="1172">
                  <c:v>1159.0</c:v>
                </c:pt>
                <c:pt idx="1173">
                  <c:v>1160.0</c:v>
                </c:pt>
                <c:pt idx="1174">
                  <c:v>1161.0</c:v>
                </c:pt>
                <c:pt idx="1175">
                  <c:v>1162.0</c:v>
                </c:pt>
                <c:pt idx="1176">
                  <c:v>1163.0</c:v>
                </c:pt>
                <c:pt idx="1177">
                  <c:v>1164.0</c:v>
                </c:pt>
                <c:pt idx="1178">
                  <c:v>1165.0</c:v>
                </c:pt>
                <c:pt idx="1179">
                  <c:v>1166.0</c:v>
                </c:pt>
                <c:pt idx="1180">
                  <c:v>1167.0</c:v>
                </c:pt>
                <c:pt idx="1181">
                  <c:v>1168.0</c:v>
                </c:pt>
                <c:pt idx="1182">
                  <c:v>1169.0</c:v>
                </c:pt>
                <c:pt idx="1183">
                  <c:v>1170.0</c:v>
                </c:pt>
                <c:pt idx="1184">
                  <c:v>1171.0</c:v>
                </c:pt>
                <c:pt idx="1185">
                  <c:v>1172.0</c:v>
                </c:pt>
                <c:pt idx="1186">
                  <c:v>1173.0</c:v>
                </c:pt>
                <c:pt idx="1187">
                  <c:v>1174.0</c:v>
                </c:pt>
                <c:pt idx="1188">
                  <c:v>1175.0</c:v>
                </c:pt>
                <c:pt idx="1189">
                  <c:v>1176.0</c:v>
                </c:pt>
                <c:pt idx="1190">
                  <c:v>1177.0</c:v>
                </c:pt>
                <c:pt idx="1191">
                  <c:v>1178.0</c:v>
                </c:pt>
                <c:pt idx="1192">
                  <c:v>1179.0</c:v>
                </c:pt>
                <c:pt idx="1193">
                  <c:v>1180.0</c:v>
                </c:pt>
                <c:pt idx="1194">
                  <c:v>1181.0</c:v>
                </c:pt>
                <c:pt idx="1195">
                  <c:v>1182.0</c:v>
                </c:pt>
                <c:pt idx="1196">
                  <c:v>1183.0</c:v>
                </c:pt>
                <c:pt idx="1197">
                  <c:v>1184.0</c:v>
                </c:pt>
                <c:pt idx="1198">
                  <c:v>1185.0</c:v>
                </c:pt>
                <c:pt idx="1199">
                  <c:v>1186.0</c:v>
                </c:pt>
                <c:pt idx="1200">
                  <c:v>1187.0</c:v>
                </c:pt>
                <c:pt idx="1201">
                  <c:v>1188.0</c:v>
                </c:pt>
                <c:pt idx="1202">
                  <c:v>1189.0</c:v>
                </c:pt>
                <c:pt idx="1203">
                  <c:v>1190.0</c:v>
                </c:pt>
                <c:pt idx="1204">
                  <c:v>1191.0</c:v>
                </c:pt>
                <c:pt idx="1205">
                  <c:v>1192.0</c:v>
                </c:pt>
                <c:pt idx="1206">
                  <c:v>1193.0</c:v>
                </c:pt>
                <c:pt idx="1207">
                  <c:v>1194.0</c:v>
                </c:pt>
                <c:pt idx="1208">
                  <c:v>1195.0</c:v>
                </c:pt>
                <c:pt idx="1209">
                  <c:v>1196.0</c:v>
                </c:pt>
                <c:pt idx="1210">
                  <c:v>1197.0</c:v>
                </c:pt>
                <c:pt idx="1211">
                  <c:v>1198.0</c:v>
                </c:pt>
                <c:pt idx="1212">
                  <c:v>1199.0</c:v>
                </c:pt>
                <c:pt idx="1213">
                  <c:v>1200.0</c:v>
                </c:pt>
                <c:pt idx="1214">
                  <c:v>1201.0</c:v>
                </c:pt>
                <c:pt idx="1215">
                  <c:v>1202.0</c:v>
                </c:pt>
                <c:pt idx="1216">
                  <c:v>1203.0</c:v>
                </c:pt>
                <c:pt idx="1217">
                  <c:v>1204.0</c:v>
                </c:pt>
                <c:pt idx="1218">
                  <c:v>1205.0</c:v>
                </c:pt>
                <c:pt idx="1219">
                  <c:v>1206.0</c:v>
                </c:pt>
                <c:pt idx="1220">
                  <c:v>1207.0</c:v>
                </c:pt>
                <c:pt idx="1221">
                  <c:v>1208.0</c:v>
                </c:pt>
                <c:pt idx="1222">
                  <c:v>1209.0</c:v>
                </c:pt>
                <c:pt idx="1223">
                  <c:v>1210.0</c:v>
                </c:pt>
                <c:pt idx="1224">
                  <c:v>1211.0</c:v>
                </c:pt>
                <c:pt idx="1225">
                  <c:v>1212.0</c:v>
                </c:pt>
                <c:pt idx="1226">
                  <c:v>1213.0</c:v>
                </c:pt>
                <c:pt idx="1227">
                  <c:v>1214.0</c:v>
                </c:pt>
                <c:pt idx="1228">
                  <c:v>1215.0</c:v>
                </c:pt>
                <c:pt idx="1229">
                  <c:v>1216.0</c:v>
                </c:pt>
                <c:pt idx="1230">
                  <c:v>1217.0</c:v>
                </c:pt>
                <c:pt idx="1231">
                  <c:v>1218.0</c:v>
                </c:pt>
                <c:pt idx="1232">
                  <c:v>1219.0</c:v>
                </c:pt>
                <c:pt idx="1233">
                  <c:v>1220.0</c:v>
                </c:pt>
                <c:pt idx="1234">
                  <c:v>1221.0</c:v>
                </c:pt>
                <c:pt idx="1235">
                  <c:v>1222.0</c:v>
                </c:pt>
                <c:pt idx="1236">
                  <c:v>1223.0</c:v>
                </c:pt>
                <c:pt idx="1237">
                  <c:v>1224.0</c:v>
                </c:pt>
                <c:pt idx="1238">
                  <c:v>1225.0</c:v>
                </c:pt>
                <c:pt idx="1239">
                  <c:v>1226.0</c:v>
                </c:pt>
                <c:pt idx="1240">
                  <c:v>1227.0</c:v>
                </c:pt>
                <c:pt idx="1241">
                  <c:v>1228.0</c:v>
                </c:pt>
                <c:pt idx="1242">
                  <c:v>1229.0</c:v>
                </c:pt>
                <c:pt idx="1243">
                  <c:v>1230.0</c:v>
                </c:pt>
                <c:pt idx="1244">
                  <c:v>1231.0</c:v>
                </c:pt>
                <c:pt idx="1245">
                  <c:v>1232.0</c:v>
                </c:pt>
                <c:pt idx="1246">
                  <c:v>1233.0</c:v>
                </c:pt>
                <c:pt idx="1247">
                  <c:v>1234.0</c:v>
                </c:pt>
                <c:pt idx="1248">
                  <c:v>1235.0</c:v>
                </c:pt>
                <c:pt idx="1249">
                  <c:v>1236.0</c:v>
                </c:pt>
                <c:pt idx="1250">
                  <c:v>1237.0</c:v>
                </c:pt>
                <c:pt idx="1251">
                  <c:v>1238.0</c:v>
                </c:pt>
                <c:pt idx="1252">
                  <c:v>1239.0</c:v>
                </c:pt>
                <c:pt idx="1253">
                  <c:v>1240.0</c:v>
                </c:pt>
                <c:pt idx="1254">
                  <c:v>1241.0</c:v>
                </c:pt>
                <c:pt idx="1255">
                  <c:v>1242.0</c:v>
                </c:pt>
                <c:pt idx="1256">
                  <c:v>1243.0</c:v>
                </c:pt>
                <c:pt idx="1257">
                  <c:v>1244.0</c:v>
                </c:pt>
                <c:pt idx="1258">
                  <c:v>1245.0</c:v>
                </c:pt>
                <c:pt idx="1259">
                  <c:v>1246.0</c:v>
                </c:pt>
                <c:pt idx="1260">
                  <c:v>1247.0</c:v>
                </c:pt>
                <c:pt idx="1261">
                  <c:v>1248.0</c:v>
                </c:pt>
                <c:pt idx="1262">
                  <c:v>1249.0</c:v>
                </c:pt>
                <c:pt idx="1263">
                  <c:v>1250.0</c:v>
                </c:pt>
                <c:pt idx="1264">
                  <c:v>1251.0</c:v>
                </c:pt>
                <c:pt idx="1265">
                  <c:v>1252.0</c:v>
                </c:pt>
                <c:pt idx="1266">
                  <c:v>1253.0</c:v>
                </c:pt>
                <c:pt idx="1267">
                  <c:v>1254.0</c:v>
                </c:pt>
                <c:pt idx="1268">
                  <c:v>1255.0</c:v>
                </c:pt>
                <c:pt idx="1269">
                  <c:v>1256.0</c:v>
                </c:pt>
                <c:pt idx="1270">
                  <c:v>1257.0</c:v>
                </c:pt>
                <c:pt idx="1271">
                  <c:v>1258.0</c:v>
                </c:pt>
                <c:pt idx="1272">
                  <c:v>1259.0</c:v>
                </c:pt>
                <c:pt idx="1273">
                  <c:v>1260.0</c:v>
                </c:pt>
                <c:pt idx="1274">
                  <c:v>1261.0</c:v>
                </c:pt>
                <c:pt idx="1275">
                  <c:v>1262.0</c:v>
                </c:pt>
                <c:pt idx="1276">
                  <c:v>1263.0</c:v>
                </c:pt>
                <c:pt idx="1277">
                  <c:v>1264.0</c:v>
                </c:pt>
                <c:pt idx="1278">
                  <c:v>1265.0</c:v>
                </c:pt>
                <c:pt idx="1279">
                  <c:v>1266.0</c:v>
                </c:pt>
                <c:pt idx="1280">
                  <c:v>1267.0</c:v>
                </c:pt>
                <c:pt idx="1281">
                  <c:v>1268.0</c:v>
                </c:pt>
                <c:pt idx="1282">
                  <c:v>1269.0</c:v>
                </c:pt>
                <c:pt idx="1283">
                  <c:v>1270.0</c:v>
                </c:pt>
                <c:pt idx="1284">
                  <c:v>1271.0</c:v>
                </c:pt>
                <c:pt idx="1285">
                  <c:v>1272.0</c:v>
                </c:pt>
                <c:pt idx="1286">
                  <c:v>1273.0</c:v>
                </c:pt>
                <c:pt idx="1287">
                  <c:v>1274.0</c:v>
                </c:pt>
                <c:pt idx="1288">
                  <c:v>1275.0</c:v>
                </c:pt>
                <c:pt idx="1289">
                  <c:v>1276.0</c:v>
                </c:pt>
                <c:pt idx="1290">
                  <c:v>1277.0</c:v>
                </c:pt>
                <c:pt idx="1291">
                  <c:v>1278.0</c:v>
                </c:pt>
                <c:pt idx="1292">
                  <c:v>1279.0</c:v>
                </c:pt>
                <c:pt idx="1293">
                  <c:v>1280.0</c:v>
                </c:pt>
                <c:pt idx="1294">
                  <c:v>1281.0</c:v>
                </c:pt>
                <c:pt idx="1295">
                  <c:v>1282.0</c:v>
                </c:pt>
                <c:pt idx="1296">
                  <c:v>1283.0</c:v>
                </c:pt>
                <c:pt idx="1297">
                  <c:v>1284.0</c:v>
                </c:pt>
                <c:pt idx="1298">
                  <c:v>1285.0</c:v>
                </c:pt>
                <c:pt idx="1299">
                  <c:v>1286.0</c:v>
                </c:pt>
                <c:pt idx="1300">
                  <c:v>1287.0</c:v>
                </c:pt>
                <c:pt idx="1301">
                  <c:v>1288.0</c:v>
                </c:pt>
                <c:pt idx="1302">
                  <c:v>1289.0</c:v>
                </c:pt>
                <c:pt idx="1303">
                  <c:v>1290.0</c:v>
                </c:pt>
                <c:pt idx="1304">
                  <c:v>1291.0</c:v>
                </c:pt>
                <c:pt idx="1305">
                  <c:v>1292.0</c:v>
                </c:pt>
                <c:pt idx="1306">
                  <c:v>1293.0</c:v>
                </c:pt>
                <c:pt idx="1307">
                  <c:v>1294.0</c:v>
                </c:pt>
                <c:pt idx="1308">
                  <c:v>1295.0</c:v>
                </c:pt>
                <c:pt idx="1309">
                  <c:v>1296.0</c:v>
                </c:pt>
                <c:pt idx="1310">
                  <c:v>1297.0</c:v>
                </c:pt>
                <c:pt idx="1311">
                  <c:v>1298.0</c:v>
                </c:pt>
                <c:pt idx="1312">
                  <c:v>1299.0</c:v>
                </c:pt>
                <c:pt idx="1313">
                  <c:v>1300.0</c:v>
                </c:pt>
                <c:pt idx="1314">
                  <c:v>1301.0</c:v>
                </c:pt>
                <c:pt idx="1315">
                  <c:v>1302.0</c:v>
                </c:pt>
                <c:pt idx="1316">
                  <c:v>1303.0</c:v>
                </c:pt>
                <c:pt idx="1317">
                  <c:v>1304.0</c:v>
                </c:pt>
                <c:pt idx="1318">
                  <c:v>1305.0</c:v>
                </c:pt>
                <c:pt idx="1319">
                  <c:v>1306.0</c:v>
                </c:pt>
                <c:pt idx="1320">
                  <c:v>1307.0</c:v>
                </c:pt>
                <c:pt idx="1321">
                  <c:v>1308.0</c:v>
                </c:pt>
                <c:pt idx="1322">
                  <c:v>1309.0</c:v>
                </c:pt>
                <c:pt idx="1323">
                  <c:v>1310.0</c:v>
                </c:pt>
                <c:pt idx="1324">
                  <c:v>1311.0</c:v>
                </c:pt>
                <c:pt idx="1325">
                  <c:v>1312.0</c:v>
                </c:pt>
                <c:pt idx="1326">
                  <c:v>1313.0</c:v>
                </c:pt>
                <c:pt idx="1327">
                  <c:v>1314.0</c:v>
                </c:pt>
                <c:pt idx="1328">
                  <c:v>1315.0</c:v>
                </c:pt>
                <c:pt idx="1329">
                  <c:v>1316.0</c:v>
                </c:pt>
                <c:pt idx="1330">
                  <c:v>1317.0</c:v>
                </c:pt>
                <c:pt idx="1331">
                  <c:v>1318.0</c:v>
                </c:pt>
                <c:pt idx="1332">
                  <c:v>1319.0</c:v>
                </c:pt>
                <c:pt idx="1333">
                  <c:v>1320.0</c:v>
                </c:pt>
                <c:pt idx="1334">
                  <c:v>1321.0</c:v>
                </c:pt>
                <c:pt idx="1335">
                  <c:v>1322.0</c:v>
                </c:pt>
                <c:pt idx="1336">
                  <c:v>1323.0</c:v>
                </c:pt>
                <c:pt idx="1337">
                  <c:v>1324.0</c:v>
                </c:pt>
                <c:pt idx="1338">
                  <c:v>1325.0</c:v>
                </c:pt>
                <c:pt idx="1339">
                  <c:v>1326.0</c:v>
                </c:pt>
                <c:pt idx="1340">
                  <c:v>1327.0</c:v>
                </c:pt>
                <c:pt idx="1341">
                  <c:v>1328.0</c:v>
                </c:pt>
                <c:pt idx="1342">
                  <c:v>1329.0</c:v>
                </c:pt>
                <c:pt idx="1343">
                  <c:v>1330.0</c:v>
                </c:pt>
                <c:pt idx="1344">
                  <c:v>1331.0</c:v>
                </c:pt>
                <c:pt idx="1345">
                  <c:v>1332.0</c:v>
                </c:pt>
                <c:pt idx="1346">
                  <c:v>1333.0</c:v>
                </c:pt>
                <c:pt idx="1347">
                  <c:v>1334.0</c:v>
                </c:pt>
                <c:pt idx="1348">
                  <c:v>1335.0</c:v>
                </c:pt>
                <c:pt idx="1349">
                  <c:v>1336.0</c:v>
                </c:pt>
                <c:pt idx="1350">
                  <c:v>1337.0</c:v>
                </c:pt>
                <c:pt idx="1351">
                  <c:v>1338.0</c:v>
                </c:pt>
                <c:pt idx="1352">
                  <c:v>1339.0</c:v>
                </c:pt>
                <c:pt idx="1353">
                  <c:v>1340.0</c:v>
                </c:pt>
                <c:pt idx="1354">
                  <c:v>1341.0</c:v>
                </c:pt>
                <c:pt idx="1355">
                  <c:v>1342.0</c:v>
                </c:pt>
                <c:pt idx="1356">
                  <c:v>1343.0</c:v>
                </c:pt>
                <c:pt idx="1357">
                  <c:v>1344.0</c:v>
                </c:pt>
                <c:pt idx="1358">
                  <c:v>1345.0</c:v>
                </c:pt>
                <c:pt idx="1359">
                  <c:v>1346.0</c:v>
                </c:pt>
                <c:pt idx="1360">
                  <c:v>1347.0</c:v>
                </c:pt>
                <c:pt idx="1361">
                  <c:v>1348.0</c:v>
                </c:pt>
                <c:pt idx="1362">
                  <c:v>1349.0</c:v>
                </c:pt>
                <c:pt idx="1363">
                  <c:v>1350.0</c:v>
                </c:pt>
                <c:pt idx="1364">
                  <c:v>1351.0</c:v>
                </c:pt>
                <c:pt idx="1365">
                  <c:v>1352.0</c:v>
                </c:pt>
                <c:pt idx="1366">
                  <c:v>1353.0</c:v>
                </c:pt>
                <c:pt idx="1367">
                  <c:v>1354.0</c:v>
                </c:pt>
                <c:pt idx="1368">
                  <c:v>1355.0</c:v>
                </c:pt>
                <c:pt idx="1369">
                  <c:v>1356.0</c:v>
                </c:pt>
                <c:pt idx="1370">
                  <c:v>1357.0</c:v>
                </c:pt>
                <c:pt idx="1371">
                  <c:v>1358.0</c:v>
                </c:pt>
                <c:pt idx="1372">
                  <c:v>1359.0</c:v>
                </c:pt>
                <c:pt idx="1373">
                  <c:v>1360.0</c:v>
                </c:pt>
                <c:pt idx="1374">
                  <c:v>1361.0</c:v>
                </c:pt>
                <c:pt idx="1375">
                  <c:v>1362.0</c:v>
                </c:pt>
                <c:pt idx="1376">
                  <c:v>1363.0</c:v>
                </c:pt>
                <c:pt idx="1377">
                  <c:v>1364.0</c:v>
                </c:pt>
                <c:pt idx="1378">
                  <c:v>1365.0</c:v>
                </c:pt>
                <c:pt idx="1379">
                  <c:v>1366.0</c:v>
                </c:pt>
                <c:pt idx="1380">
                  <c:v>1367.0</c:v>
                </c:pt>
                <c:pt idx="1381">
                  <c:v>1368.0</c:v>
                </c:pt>
                <c:pt idx="1382">
                  <c:v>1369.0</c:v>
                </c:pt>
                <c:pt idx="1383">
                  <c:v>1370.0</c:v>
                </c:pt>
                <c:pt idx="1384">
                  <c:v>1371.0</c:v>
                </c:pt>
                <c:pt idx="1385">
                  <c:v>1372.0</c:v>
                </c:pt>
                <c:pt idx="1386">
                  <c:v>1373.0</c:v>
                </c:pt>
                <c:pt idx="1387">
                  <c:v>1374.0</c:v>
                </c:pt>
                <c:pt idx="1388">
                  <c:v>1375.0</c:v>
                </c:pt>
                <c:pt idx="1389">
                  <c:v>1376.0</c:v>
                </c:pt>
                <c:pt idx="1390">
                  <c:v>1377.0</c:v>
                </c:pt>
                <c:pt idx="1391">
                  <c:v>1378.0</c:v>
                </c:pt>
                <c:pt idx="1392">
                  <c:v>1379.0</c:v>
                </c:pt>
                <c:pt idx="1393">
                  <c:v>1380.0</c:v>
                </c:pt>
                <c:pt idx="1394">
                  <c:v>1381.0</c:v>
                </c:pt>
                <c:pt idx="1395">
                  <c:v>1382.0</c:v>
                </c:pt>
                <c:pt idx="1396">
                  <c:v>1383.0</c:v>
                </c:pt>
                <c:pt idx="1397">
                  <c:v>1384.0</c:v>
                </c:pt>
                <c:pt idx="1398">
                  <c:v>1385.0</c:v>
                </c:pt>
                <c:pt idx="1399">
                  <c:v>1386.0</c:v>
                </c:pt>
                <c:pt idx="1400">
                  <c:v>1387.0</c:v>
                </c:pt>
                <c:pt idx="1401">
                  <c:v>1388.0</c:v>
                </c:pt>
                <c:pt idx="1402">
                  <c:v>1389.0</c:v>
                </c:pt>
                <c:pt idx="1403">
                  <c:v>1390.0</c:v>
                </c:pt>
                <c:pt idx="1404">
                  <c:v>1391.0</c:v>
                </c:pt>
                <c:pt idx="1405">
                  <c:v>1392.0</c:v>
                </c:pt>
                <c:pt idx="1406">
                  <c:v>1393.0</c:v>
                </c:pt>
                <c:pt idx="1407">
                  <c:v>1394.0</c:v>
                </c:pt>
                <c:pt idx="1408">
                  <c:v>1395.0</c:v>
                </c:pt>
                <c:pt idx="1409">
                  <c:v>1396.0</c:v>
                </c:pt>
                <c:pt idx="1410">
                  <c:v>1397.0</c:v>
                </c:pt>
                <c:pt idx="1411">
                  <c:v>1398.0</c:v>
                </c:pt>
                <c:pt idx="1412">
                  <c:v>1399.0</c:v>
                </c:pt>
                <c:pt idx="1413">
                  <c:v>1400.0</c:v>
                </c:pt>
                <c:pt idx="1414">
                  <c:v>1401.0</c:v>
                </c:pt>
                <c:pt idx="1415">
                  <c:v>1402.0</c:v>
                </c:pt>
                <c:pt idx="1416">
                  <c:v>1403.0</c:v>
                </c:pt>
                <c:pt idx="1417">
                  <c:v>1404.0</c:v>
                </c:pt>
                <c:pt idx="1418">
                  <c:v>1405.0</c:v>
                </c:pt>
                <c:pt idx="1419">
                  <c:v>1406.0</c:v>
                </c:pt>
                <c:pt idx="1420">
                  <c:v>1407.0</c:v>
                </c:pt>
                <c:pt idx="1421">
                  <c:v>1408.0</c:v>
                </c:pt>
                <c:pt idx="1422">
                  <c:v>1409.0</c:v>
                </c:pt>
                <c:pt idx="1423">
                  <c:v>1410.0</c:v>
                </c:pt>
                <c:pt idx="1424">
                  <c:v>1411.0</c:v>
                </c:pt>
                <c:pt idx="1425">
                  <c:v>1412.0</c:v>
                </c:pt>
                <c:pt idx="1426">
                  <c:v>1413.0</c:v>
                </c:pt>
                <c:pt idx="1427">
                  <c:v>1414.0</c:v>
                </c:pt>
                <c:pt idx="1428">
                  <c:v>1415.0</c:v>
                </c:pt>
                <c:pt idx="1429">
                  <c:v>1416.0</c:v>
                </c:pt>
                <c:pt idx="1430">
                  <c:v>1417.0</c:v>
                </c:pt>
                <c:pt idx="1431">
                  <c:v>1418.0</c:v>
                </c:pt>
                <c:pt idx="1432">
                  <c:v>1419.0</c:v>
                </c:pt>
                <c:pt idx="1433">
                  <c:v>1420.0</c:v>
                </c:pt>
                <c:pt idx="1434">
                  <c:v>1421.0</c:v>
                </c:pt>
                <c:pt idx="1435">
                  <c:v>1422.0</c:v>
                </c:pt>
                <c:pt idx="1436">
                  <c:v>1423.0</c:v>
                </c:pt>
                <c:pt idx="1437">
                  <c:v>1424.0</c:v>
                </c:pt>
                <c:pt idx="1438">
                  <c:v>1425.0</c:v>
                </c:pt>
                <c:pt idx="1439">
                  <c:v>1426.0</c:v>
                </c:pt>
                <c:pt idx="1440">
                  <c:v>1427.0</c:v>
                </c:pt>
                <c:pt idx="1441">
                  <c:v>1428.0</c:v>
                </c:pt>
                <c:pt idx="1442">
                  <c:v>1429.0</c:v>
                </c:pt>
                <c:pt idx="1443">
                  <c:v>1430.0</c:v>
                </c:pt>
                <c:pt idx="1444">
                  <c:v>1431.0</c:v>
                </c:pt>
                <c:pt idx="1445">
                  <c:v>1432.0</c:v>
                </c:pt>
                <c:pt idx="1446">
                  <c:v>1433.0</c:v>
                </c:pt>
                <c:pt idx="1447">
                  <c:v>1434.0</c:v>
                </c:pt>
                <c:pt idx="1448">
                  <c:v>1435.0</c:v>
                </c:pt>
                <c:pt idx="1449">
                  <c:v>1436.0</c:v>
                </c:pt>
                <c:pt idx="1450">
                  <c:v>1437.0</c:v>
                </c:pt>
                <c:pt idx="1451">
                  <c:v>1438.0</c:v>
                </c:pt>
                <c:pt idx="1452">
                  <c:v>1439.0</c:v>
                </c:pt>
                <c:pt idx="1453">
                  <c:v>1440.0</c:v>
                </c:pt>
                <c:pt idx="1454">
                  <c:v>1441.0</c:v>
                </c:pt>
                <c:pt idx="1455">
                  <c:v>1442.0</c:v>
                </c:pt>
                <c:pt idx="1456">
                  <c:v>1443.0</c:v>
                </c:pt>
                <c:pt idx="1457">
                  <c:v>1444.0</c:v>
                </c:pt>
                <c:pt idx="1458">
                  <c:v>1445.0</c:v>
                </c:pt>
                <c:pt idx="1459">
                  <c:v>1446.0</c:v>
                </c:pt>
                <c:pt idx="1460">
                  <c:v>1447.0</c:v>
                </c:pt>
                <c:pt idx="1461">
                  <c:v>1448.0</c:v>
                </c:pt>
                <c:pt idx="1462">
                  <c:v>1449.0</c:v>
                </c:pt>
                <c:pt idx="1463">
                  <c:v>1450.0</c:v>
                </c:pt>
                <c:pt idx="1464">
                  <c:v>1451.0</c:v>
                </c:pt>
                <c:pt idx="1465">
                  <c:v>1452.0</c:v>
                </c:pt>
                <c:pt idx="1466">
                  <c:v>1453.0</c:v>
                </c:pt>
                <c:pt idx="1467">
                  <c:v>1454.0</c:v>
                </c:pt>
                <c:pt idx="1468">
                  <c:v>1455.0</c:v>
                </c:pt>
                <c:pt idx="1469">
                  <c:v>1456.0</c:v>
                </c:pt>
                <c:pt idx="1470">
                  <c:v>1457.0</c:v>
                </c:pt>
                <c:pt idx="1471">
                  <c:v>1458.0</c:v>
                </c:pt>
                <c:pt idx="1472">
                  <c:v>1459.0</c:v>
                </c:pt>
                <c:pt idx="1473">
                  <c:v>1460.0</c:v>
                </c:pt>
                <c:pt idx="1474">
                  <c:v>1461.0</c:v>
                </c:pt>
                <c:pt idx="1475">
                  <c:v>1462.0</c:v>
                </c:pt>
                <c:pt idx="1476">
                  <c:v>1463.0</c:v>
                </c:pt>
                <c:pt idx="1477">
                  <c:v>1464.0</c:v>
                </c:pt>
                <c:pt idx="1478">
                  <c:v>1465.0</c:v>
                </c:pt>
                <c:pt idx="1479">
                  <c:v>1466.0</c:v>
                </c:pt>
                <c:pt idx="1480">
                  <c:v>1467.0</c:v>
                </c:pt>
                <c:pt idx="1481">
                  <c:v>1468.0</c:v>
                </c:pt>
                <c:pt idx="1482">
                  <c:v>1469.0</c:v>
                </c:pt>
                <c:pt idx="1483">
                  <c:v>1470.0</c:v>
                </c:pt>
                <c:pt idx="1484">
                  <c:v>1471.0</c:v>
                </c:pt>
                <c:pt idx="1485">
                  <c:v>1472.0</c:v>
                </c:pt>
                <c:pt idx="1486">
                  <c:v>1473.0</c:v>
                </c:pt>
                <c:pt idx="1487">
                  <c:v>1474.0</c:v>
                </c:pt>
                <c:pt idx="1488">
                  <c:v>1475.0</c:v>
                </c:pt>
                <c:pt idx="1489">
                  <c:v>1476.0</c:v>
                </c:pt>
                <c:pt idx="1490">
                  <c:v>1477.0</c:v>
                </c:pt>
                <c:pt idx="1491">
                  <c:v>1478.0</c:v>
                </c:pt>
                <c:pt idx="1492">
                  <c:v>1479.0</c:v>
                </c:pt>
                <c:pt idx="1493">
                  <c:v>1480.0</c:v>
                </c:pt>
                <c:pt idx="1494">
                  <c:v>1481.0</c:v>
                </c:pt>
                <c:pt idx="1495">
                  <c:v>1482.0</c:v>
                </c:pt>
                <c:pt idx="1496">
                  <c:v>1483.0</c:v>
                </c:pt>
                <c:pt idx="1497">
                  <c:v>1484.0</c:v>
                </c:pt>
                <c:pt idx="1498">
                  <c:v>1485.0</c:v>
                </c:pt>
                <c:pt idx="1499">
                  <c:v>1486.0</c:v>
                </c:pt>
                <c:pt idx="1500">
                  <c:v>1487.0</c:v>
                </c:pt>
                <c:pt idx="1501">
                  <c:v>1488.0</c:v>
                </c:pt>
                <c:pt idx="1502">
                  <c:v>1489.0</c:v>
                </c:pt>
                <c:pt idx="1503">
                  <c:v>1490.0</c:v>
                </c:pt>
                <c:pt idx="1504">
                  <c:v>1491.0</c:v>
                </c:pt>
                <c:pt idx="1505">
                  <c:v>1492.0</c:v>
                </c:pt>
                <c:pt idx="1506">
                  <c:v>1493.0</c:v>
                </c:pt>
                <c:pt idx="1507">
                  <c:v>1494.0</c:v>
                </c:pt>
                <c:pt idx="1508">
                  <c:v>1495.0</c:v>
                </c:pt>
                <c:pt idx="1509">
                  <c:v>1496.0</c:v>
                </c:pt>
                <c:pt idx="1510">
                  <c:v>1497.0</c:v>
                </c:pt>
                <c:pt idx="1511">
                  <c:v>1498.0</c:v>
                </c:pt>
                <c:pt idx="1512">
                  <c:v>1499.0</c:v>
                </c:pt>
                <c:pt idx="1513">
                  <c:v>1500.0</c:v>
                </c:pt>
                <c:pt idx="1514">
                  <c:v>1501.0</c:v>
                </c:pt>
                <c:pt idx="1515">
                  <c:v>1502.0</c:v>
                </c:pt>
                <c:pt idx="1516">
                  <c:v>1503.0</c:v>
                </c:pt>
                <c:pt idx="1517">
                  <c:v>1504.0</c:v>
                </c:pt>
                <c:pt idx="1518">
                  <c:v>1505.0</c:v>
                </c:pt>
                <c:pt idx="1519">
                  <c:v>1506.0</c:v>
                </c:pt>
                <c:pt idx="1520">
                  <c:v>1507.0</c:v>
                </c:pt>
                <c:pt idx="1521">
                  <c:v>1508.0</c:v>
                </c:pt>
                <c:pt idx="1522">
                  <c:v>1509.0</c:v>
                </c:pt>
                <c:pt idx="1523">
                  <c:v>1510.0</c:v>
                </c:pt>
                <c:pt idx="1524">
                  <c:v>1511.0</c:v>
                </c:pt>
                <c:pt idx="1525">
                  <c:v>1512.0</c:v>
                </c:pt>
                <c:pt idx="1526">
                  <c:v>1513.0</c:v>
                </c:pt>
                <c:pt idx="1527">
                  <c:v>1514.0</c:v>
                </c:pt>
                <c:pt idx="1528">
                  <c:v>1515.0</c:v>
                </c:pt>
                <c:pt idx="1529">
                  <c:v>1516.0</c:v>
                </c:pt>
                <c:pt idx="1530">
                  <c:v>1517.0</c:v>
                </c:pt>
                <c:pt idx="1531">
                  <c:v>1518.0</c:v>
                </c:pt>
                <c:pt idx="1532">
                  <c:v>1519.0</c:v>
                </c:pt>
                <c:pt idx="1533">
                  <c:v>1520.0</c:v>
                </c:pt>
                <c:pt idx="1534">
                  <c:v>1521.0</c:v>
                </c:pt>
                <c:pt idx="1535">
                  <c:v>1522.0</c:v>
                </c:pt>
                <c:pt idx="1536">
                  <c:v>1523.0</c:v>
                </c:pt>
                <c:pt idx="1537">
                  <c:v>1524.0</c:v>
                </c:pt>
                <c:pt idx="1538">
                  <c:v>1525.0</c:v>
                </c:pt>
                <c:pt idx="1539">
                  <c:v>1526.0</c:v>
                </c:pt>
                <c:pt idx="1540">
                  <c:v>1527.0</c:v>
                </c:pt>
                <c:pt idx="1541">
                  <c:v>1528.0</c:v>
                </c:pt>
                <c:pt idx="1542">
                  <c:v>1529.0</c:v>
                </c:pt>
                <c:pt idx="1543">
                  <c:v>1530.0</c:v>
                </c:pt>
                <c:pt idx="1544">
                  <c:v>1531.0</c:v>
                </c:pt>
                <c:pt idx="1545">
                  <c:v>1532.0</c:v>
                </c:pt>
                <c:pt idx="1546">
                  <c:v>1533.0</c:v>
                </c:pt>
                <c:pt idx="1547">
                  <c:v>1534.0</c:v>
                </c:pt>
                <c:pt idx="1548">
                  <c:v>1535.0</c:v>
                </c:pt>
                <c:pt idx="1549">
                  <c:v>1536.0</c:v>
                </c:pt>
                <c:pt idx="1550">
                  <c:v>1537.0</c:v>
                </c:pt>
                <c:pt idx="1551">
                  <c:v>1538.0</c:v>
                </c:pt>
                <c:pt idx="1552">
                  <c:v>1539.0</c:v>
                </c:pt>
                <c:pt idx="1553">
                  <c:v>1540.0</c:v>
                </c:pt>
                <c:pt idx="1554">
                  <c:v>1541.0</c:v>
                </c:pt>
                <c:pt idx="1555">
                  <c:v>1542.0</c:v>
                </c:pt>
                <c:pt idx="1556">
                  <c:v>1543.0</c:v>
                </c:pt>
                <c:pt idx="1557">
                  <c:v>1544.0</c:v>
                </c:pt>
                <c:pt idx="1558">
                  <c:v>1545.0</c:v>
                </c:pt>
                <c:pt idx="1559">
                  <c:v>1546.0</c:v>
                </c:pt>
                <c:pt idx="1560">
                  <c:v>1547.0</c:v>
                </c:pt>
                <c:pt idx="1561">
                  <c:v>1548.0</c:v>
                </c:pt>
                <c:pt idx="1562">
                  <c:v>1549.0</c:v>
                </c:pt>
                <c:pt idx="1563">
                  <c:v>1550.0</c:v>
                </c:pt>
                <c:pt idx="1564">
                  <c:v>1551.0</c:v>
                </c:pt>
                <c:pt idx="1565">
                  <c:v>1552.0</c:v>
                </c:pt>
                <c:pt idx="1566">
                  <c:v>1553.0</c:v>
                </c:pt>
                <c:pt idx="1567">
                  <c:v>1554.0</c:v>
                </c:pt>
                <c:pt idx="1568">
                  <c:v>1555.0</c:v>
                </c:pt>
                <c:pt idx="1569">
                  <c:v>1556.0</c:v>
                </c:pt>
                <c:pt idx="1570">
                  <c:v>1557.0</c:v>
                </c:pt>
                <c:pt idx="1571">
                  <c:v>1558.0</c:v>
                </c:pt>
                <c:pt idx="1572">
                  <c:v>1559.0</c:v>
                </c:pt>
                <c:pt idx="1573">
                  <c:v>1560.0</c:v>
                </c:pt>
                <c:pt idx="1574">
                  <c:v>1561.0</c:v>
                </c:pt>
                <c:pt idx="1575">
                  <c:v>1562.0</c:v>
                </c:pt>
                <c:pt idx="1576">
                  <c:v>1563.0</c:v>
                </c:pt>
                <c:pt idx="1577">
                  <c:v>1564.0</c:v>
                </c:pt>
                <c:pt idx="1578">
                  <c:v>1565.0</c:v>
                </c:pt>
                <c:pt idx="1579">
                  <c:v>1566.0</c:v>
                </c:pt>
                <c:pt idx="1580">
                  <c:v>1567.0</c:v>
                </c:pt>
                <c:pt idx="1581">
                  <c:v>1568.0</c:v>
                </c:pt>
                <c:pt idx="1582">
                  <c:v>1569.0</c:v>
                </c:pt>
                <c:pt idx="1583">
                  <c:v>1570.0</c:v>
                </c:pt>
                <c:pt idx="1584">
                  <c:v>1571.0</c:v>
                </c:pt>
                <c:pt idx="1585">
                  <c:v>1572.0</c:v>
                </c:pt>
                <c:pt idx="1586">
                  <c:v>1573.0</c:v>
                </c:pt>
                <c:pt idx="1587">
                  <c:v>1574.0</c:v>
                </c:pt>
                <c:pt idx="1588">
                  <c:v>1575.0</c:v>
                </c:pt>
                <c:pt idx="1589">
                  <c:v>1576.0</c:v>
                </c:pt>
                <c:pt idx="1590">
                  <c:v>1577.0</c:v>
                </c:pt>
                <c:pt idx="1591">
                  <c:v>1578.0</c:v>
                </c:pt>
                <c:pt idx="1592">
                  <c:v>1579.0</c:v>
                </c:pt>
                <c:pt idx="1593">
                  <c:v>1580.0</c:v>
                </c:pt>
                <c:pt idx="1594">
                  <c:v>1581.0</c:v>
                </c:pt>
                <c:pt idx="1595">
                  <c:v>1582.0</c:v>
                </c:pt>
                <c:pt idx="1596">
                  <c:v>1583.0</c:v>
                </c:pt>
                <c:pt idx="1597">
                  <c:v>1584.0</c:v>
                </c:pt>
                <c:pt idx="1598">
                  <c:v>1585.0</c:v>
                </c:pt>
                <c:pt idx="1599">
                  <c:v>1586.0</c:v>
                </c:pt>
                <c:pt idx="1600">
                  <c:v>1587.0</c:v>
                </c:pt>
                <c:pt idx="1601">
                  <c:v>1588.0</c:v>
                </c:pt>
                <c:pt idx="1602">
                  <c:v>1589.0</c:v>
                </c:pt>
                <c:pt idx="1603">
                  <c:v>1590.0</c:v>
                </c:pt>
                <c:pt idx="1604">
                  <c:v>1591.0</c:v>
                </c:pt>
                <c:pt idx="1605">
                  <c:v>1592.0</c:v>
                </c:pt>
                <c:pt idx="1606">
                  <c:v>1593.0</c:v>
                </c:pt>
                <c:pt idx="1607">
                  <c:v>1594.0</c:v>
                </c:pt>
                <c:pt idx="1608">
                  <c:v>1595.0</c:v>
                </c:pt>
                <c:pt idx="1609">
                  <c:v>1596.0</c:v>
                </c:pt>
                <c:pt idx="1610">
                  <c:v>1597.0</c:v>
                </c:pt>
                <c:pt idx="1611">
                  <c:v>1598.0</c:v>
                </c:pt>
                <c:pt idx="1612">
                  <c:v>1599.0</c:v>
                </c:pt>
                <c:pt idx="1613">
                  <c:v>1600.0</c:v>
                </c:pt>
                <c:pt idx="1614">
                  <c:v>1601.0</c:v>
                </c:pt>
                <c:pt idx="1615">
                  <c:v>1602.0</c:v>
                </c:pt>
                <c:pt idx="1616">
                  <c:v>1603.0</c:v>
                </c:pt>
                <c:pt idx="1617">
                  <c:v>1604.0</c:v>
                </c:pt>
                <c:pt idx="1618">
                  <c:v>1605.0</c:v>
                </c:pt>
                <c:pt idx="1619">
                  <c:v>1606.0</c:v>
                </c:pt>
                <c:pt idx="1620">
                  <c:v>1607.0</c:v>
                </c:pt>
                <c:pt idx="1621">
                  <c:v>1608.0</c:v>
                </c:pt>
                <c:pt idx="1622">
                  <c:v>1609.0</c:v>
                </c:pt>
                <c:pt idx="1623">
                  <c:v>1610.0</c:v>
                </c:pt>
                <c:pt idx="1624">
                  <c:v>1611.0</c:v>
                </c:pt>
                <c:pt idx="1625">
                  <c:v>1612.0</c:v>
                </c:pt>
                <c:pt idx="1626">
                  <c:v>1613.0</c:v>
                </c:pt>
                <c:pt idx="1627">
                  <c:v>1614.0</c:v>
                </c:pt>
                <c:pt idx="1628">
                  <c:v>1615.0</c:v>
                </c:pt>
                <c:pt idx="1629">
                  <c:v>1616.0</c:v>
                </c:pt>
                <c:pt idx="1630">
                  <c:v>1617.0</c:v>
                </c:pt>
                <c:pt idx="1631">
                  <c:v>1618.0</c:v>
                </c:pt>
                <c:pt idx="1632">
                  <c:v>1619.0</c:v>
                </c:pt>
                <c:pt idx="1633">
                  <c:v>1620.0</c:v>
                </c:pt>
                <c:pt idx="1634">
                  <c:v>1621.0</c:v>
                </c:pt>
                <c:pt idx="1635">
                  <c:v>1622.0</c:v>
                </c:pt>
                <c:pt idx="1636">
                  <c:v>1623.0</c:v>
                </c:pt>
                <c:pt idx="1637">
                  <c:v>1624.0</c:v>
                </c:pt>
                <c:pt idx="1638">
                  <c:v>1625.0</c:v>
                </c:pt>
                <c:pt idx="1639">
                  <c:v>1626.0</c:v>
                </c:pt>
                <c:pt idx="1640">
                  <c:v>1627.0</c:v>
                </c:pt>
                <c:pt idx="1641">
                  <c:v>1628.0</c:v>
                </c:pt>
                <c:pt idx="1642">
                  <c:v>1629.0</c:v>
                </c:pt>
                <c:pt idx="1643">
                  <c:v>1630.0</c:v>
                </c:pt>
                <c:pt idx="1644">
                  <c:v>1631.0</c:v>
                </c:pt>
                <c:pt idx="1645">
                  <c:v>1632.0</c:v>
                </c:pt>
                <c:pt idx="1646">
                  <c:v>1633.0</c:v>
                </c:pt>
                <c:pt idx="1647">
                  <c:v>1634.0</c:v>
                </c:pt>
                <c:pt idx="1648">
                  <c:v>1635.0</c:v>
                </c:pt>
                <c:pt idx="1649">
                  <c:v>1636.0</c:v>
                </c:pt>
                <c:pt idx="1650">
                  <c:v>1637.0</c:v>
                </c:pt>
                <c:pt idx="1651">
                  <c:v>1638.0</c:v>
                </c:pt>
                <c:pt idx="1652">
                  <c:v>1639.0</c:v>
                </c:pt>
                <c:pt idx="1653">
                  <c:v>1640.0</c:v>
                </c:pt>
                <c:pt idx="1654">
                  <c:v>1641.0</c:v>
                </c:pt>
                <c:pt idx="1655">
                  <c:v>1642.0</c:v>
                </c:pt>
                <c:pt idx="1656">
                  <c:v>1643.0</c:v>
                </c:pt>
                <c:pt idx="1657">
                  <c:v>1644.0</c:v>
                </c:pt>
                <c:pt idx="1658">
                  <c:v>1645.0</c:v>
                </c:pt>
                <c:pt idx="1659">
                  <c:v>1646.0</c:v>
                </c:pt>
                <c:pt idx="1660">
                  <c:v>1647.0</c:v>
                </c:pt>
                <c:pt idx="1661">
                  <c:v>1648.0</c:v>
                </c:pt>
                <c:pt idx="1662">
                  <c:v>1649.0</c:v>
                </c:pt>
                <c:pt idx="1663">
                  <c:v>1650.0</c:v>
                </c:pt>
                <c:pt idx="1664">
                  <c:v>1651.0</c:v>
                </c:pt>
                <c:pt idx="1665">
                  <c:v>1652.0</c:v>
                </c:pt>
                <c:pt idx="1666">
                  <c:v>1653.0</c:v>
                </c:pt>
                <c:pt idx="1667">
                  <c:v>1654.0</c:v>
                </c:pt>
                <c:pt idx="1668">
                  <c:v>1655.0</c:v>
                </c:pt>
                <c:pt idx="1669">
                  <c:v>1656.0</c:v>
                </c:pt>
                <c:pt idx="1670">
                  <c:v>1657.0</c:v>
                </c:pt>
                <c:pt idx="1671">
                  <c:v>1658.0</c:v>
                </c:pt>
                <c:pt idx="1672">
                  <c:v>1659.0</c:v>
                </c:pt>
                <c:pt idx="1673">
                  <c:v>1660.0</c:v>
                </c:pt>
                <c:pt idx="1674">
                  <c:v>1661.0</c:v>
                </c:pt>
                <c:pt idx="1675">
                  <c:v>1662.0</c:v>
                </c:pt>
                <c:pt idx="1676">
                  <c:v>1663.0</c:v>
                </c:pt>
                <c:pt idx="1677">
                  <c:v>1664.0</c:v>
                </c:pt>
                <c:pt idx="1678">
                  <c:v>1665.0</c:v>
                </c:pt>
                <c:pt idx="1679">
                  <c:v>1666.0</c:v>
                </c:pt>
                <c:pt idx="1680">
                  <c:v>1667.0</c:v>
                </c:pt>
                <c:pt idx="1681">
                  <c:v>1668.0</c:v>
                </c:pt>
                <c:pt idx="1682">
                  <c:v>1669.0</c:v>
                </c:pt>
                <c:pt idx="1683">
                  <c:v>1670.0</c:v>
                </c:pt>
                <c:pt idx="1684">
                  <c:v>1671.0</c:v>
                </c:pt>
                <c:pt idx="1685">
                  <c:v>1672.0</c:v>
                </c:pt>
                <c:pt idx="1686">
                  <c:v>1673.0</c:v>
                </c:pt>
                <c:pt idx="1687">
                  <c:v>1674.0</c:v>
                </c:pt>
                <c:pt idx="1688">
                  <c:v>1675.0</c:v>
                </c:pt>
                <c:pt idx="1689">
                  <c:v>1676.0</c:v>
                </c:pt>
                <c:pt idx="1690">
                  <c:v>1677.0</c:v>
                </c:pt>
                <c:pt idx="1691">
                  <c:v>1678.0</c:v>
                </c:pt>
                <c:pt idx="1692">
                  <c:v>1679.0</c:v>
                </c:pt>
                <c:pt idx="1693">
                  <c:v>1680.0</c:v>
                </c:pt>
                <c:pt idx="1694">
                  <c:v>1681.0</c:v>
                </c:pt>
                <c:pt idx="1695">
                  <c:v>1682.0</c:v>
                </c:pt>
                <c:pt idx="1696">
                  <c:v>1683.0</c:v>
                </c:pt>
                <c:pt idx="1697">
                  <c:v>1684.0</c:v>
                </c:pt>
                <c:pt idx="1698">
                  <c:v>1685.0</c:v>
                </c:pt>
                <c:pt idx="1699">
                  <c:v>1686.0</c:v>
                </c:pt>
                <c:pt idx="1700">
                  <c:v>1687.0</c:v>
                </c:pt>
                <c:pt idx="1701">
                  <c:v>1688.0</c:v>
                </c:pt>
                <c:pt idx="1702">
                  <c:v>1689.0</c:v>
                </c:pt>
                <c:pt idx="1703">
                  <c:v>1690.0</c:v>
                </c:pt>
                <c:pt idx="1704">
                  <c:v>1691.0</c:v>
                </c:pt>
                <c:pt idx="1705">
                  <c:v>1692.0</c:v>
                </c:pt>
                <c:pt idx="1706">
                  <c:v>1693.0</c:v>
                </c:pt>
                <c:pt idx="1707">
                  <c:v>1694.0</c:v>
                </c:pt>
                <c:pt idx="1708">
                  <c:v>1695.0</c:v>
                </c:pt>
                <c:pt idx="1709">
                  <c:v>1696.0</c:v>
                </c:pt>
                <c:pt idx="1710">
                  <c:v>1697.0</c:v>
                </c:pt>
                <c:pt idx="1711">
                  <c:v>1698.0</c:v>
                </c:pt>
                <c:pt idx="1712">
                  <c:v>1699.0</c:v>
                </c:pt>
                <c:pt idx="1713">
                  <c:v>1700.0</c:v>
                </c:pt>
                <c:pt idx="1714">
                  <c:v>1701.0</c:v>
                </c:pt>
                <c:pt idx="1715">
                  <c:v>1702.0</c:v>
                </c:pt>
                <c:pt idx="1716">
                  <c:v>1703.0</c:v>
                </c:pt>
                <c:pt idx="1717">
                  <c:v>1704.0</c:v>
                </c:pt>
                <c:pt idx="1718">
                  <c:v>1705.0</c:v>
                </c:pt>
                <c:pt idx="1719">
                  <c:v>1706.0</c:v>
                </c:pt>
                <c:pt idx="1720">
                  <c:v>1707.0</c:v>
                </c:pt>
                <c:pt idx="1721">
                  <c:v>1708.0</c:v>
                </c:pt>
                <c:pt idx="1722">
                  <c:v>1709.0</c:v>
                </c:pt>
                <c:pt idx="1723">
                  <c:v>1710.0</c:v>
                </c:pt>
                <c:pt idx="1724">
                  <c:v>1711.0</c:v>
                </c:pt>
                <c:pt idx="1725">
                  <c:v>1712.0</c:v>
                </c:pt>
                <c:pt idx="1726">
                  <c:v>1713.0</c:v>
                </c:pt>
                <c:pt idx="1727">
                  <c:v>1714.0</c:v>
                </c:pt>
                <c:pt idx="1728">
                  <c:v>1715.0</c:v>
                </c:pt>
                <c:pt idx="1729">
                  <c:v>1716.0</c:v>
                </c:pt>
                <c:pt idx="1730">
                  <c:v>1717.0</c:v>
                </c:pt>
                <c:pt idx="1731">
                  <c:v>1718.0</c:v>
                </c:pt>
                <c:pt idx="1732">
                  <c:v>1719.0</c:v>
                </c:pt>
                <c:pt idx="1733">
                  <c:v>1720.0</c:v>
                </c:pt>
                <c:pt idx="1734">
                  <c:v>1721.0</c:v>
                </c:pt>
                <c:pt idx="1735">
                  <c:v>1722.0</c:v>
                </c:pt>
                <c:pt idx="1736">
                  <c:v>1723.0</c:v>
                </c:pt>
                <c:pt idx="1737">
                  <c:v>1724.0</c:v>
                </c:pt>
                <c:pt idx="1738">
                  <c:v>1725.0</c:v>
                </c:pt>
                <c:pt idx="1739">
                  <c:v>1726.0</c:v>
                </c:pt>
                <c:pt idx="1740">
                  <c:v>1727.0</c:v>
                </c:pt>
                <c:pt idx="1741">
                  <c:v>1728.0</c:v>
                </c:pt>
                <c:pt idx="1742">
                  <c:v>1729.0</c:v>
                </c:pt>
                <c:pt idx="1743">
                  <c:v>1730.0</c:v>
                </c:pt>
                <c:pt idx="1744">
                  <c:v>1731.0</c:v>
                </c:pt>
                <c:pt idx="1745">
                  <c:v>1732.0</c:v>
                </c:pt>
                <c:pt idx="1746">
                  <c:v>1733.0</c:v>
                </c:pt>
                <c:pt idx="1747">
                  <c:v>1734.0</c:v>
                </c:pt>
                <c:pt idx="1748">
                  <c:v>1735.0</c:v>
                </c:pt>
                <c:pt idx="1749">
                  <c:v>1736.0</c:v>
                </c:pt>
                <c:pt idx="1750">
                  <c:v>1737.0</c:v>
                </c:pt>
                <c:pt idx="1751">
                  <c:v>1738.0</c:v>
                </c:pt>
                <c:pt idx="1752">
                  <c:v>1739.0</c:v>
                </c:pt>
                <c:pt idx="1753">
                  <c:v>1740.0</c:v>
                </c:pt>
                <c:pt idx="1754">
                  <c:v>1741.0</c:v>
                </c:pt>
                <c:pt idx="1755">
                  <c:v>1742.0</c:v>
                </c:pt>
                <c:pt idx="1756">
                  <c:v>1743.0</c:v>
                </c:pt>
                <c:pt idx="1757">
                  <c:v>1744.0</c:v>
                </c:pt>
                <c:pt idx="1758">
                  <c:v>1745.0</c:v>
                </c:pt>
                <c:pt idx="1759">
                  <c:v>1746.0</c:v>
                </c:pt>
                <c:pt idx="1760">
                  <c:v>1747.0</c:v>
                </c:pt>
                <c:pt idx="1761">
                  <c:v>1748.0</c:v>
                </c:pt>
                <c:pt idx="1762">
                  <c:v>1749.0</c:v>
                </c:pt>
                <c:pt idx="1763">
                  <c:v>1750.0</c:v>
                </c:pt>
                <c:pt idx="1764">
                  <c:v>1751.0</c:v>
                </c:pt>
                <c:pt idx="1765">
                  <c:v>1752.0</c:v>
                </c:pt>
                <c:pt idx="1766">
                  <c:v>1753.0</c:v>
                </c:pt>
                <c:pt idx="1767">
                  <c:v>1754.0</c:v>
                </c:pt>
                <c:pt idx="1768">
                  <c:v>1755.0</c:v>
                </c:pt>
                <c:pt idx="1769">
                  <c:v>1756.0</c:v>
                </c:pt>
                <c:pt idx="1770">
                  <c:v>1757.0</c:v>
                </c:pt>
                <c:pt idx="1771">
                  <c:v>1758.0</c:v>
                </c:pt>
                <c:pt idx="1772">
                  <c:v>1759.0</c:v>
                </c:pt>
                <c:pt idx="1773">
                  <c:v>1760.0</c:v>
                </c:pt>
                <c:pt idx="1774">
                  <c:v>1761.0</c:v>
                </c:pt>
                <c:pt idx="1775">
                  <c:v>1762.0</c:v>
                </c:pt>
                <c:pt idx="1776">
                  <c:v>1763.0</c:v>
                </c:pt>
                <c:pt idx="1777">
                  <c:v>1764.0</c:v>
                </c:pt>
                <c:pt idx="1778">
                  <c:v>1765.0</c:v>
                </c:pt>
                <c:pt idx="1779">
                  <c:v>1766.0</c:v>
                </c:pt>
                <c:pt idx="1780">
                  <c:v>1767.0</c:v>
                </c:pt>
                <c:pt idx="1781">
                  <c:v>1768.0</c:v>
                </c:pt>
                <c:pt idx="1782">
                  <c:v>1769.0</c:v>
                </c:pt>
                <c:pt idx="1783">
                  <c:v>1770.0</c:v>
                </c:pt>
                <c:pt idx="1784">
                  <c:v>1771.0</c:v>
                </c:pt>
                <c:pt idx="1785">
                  <c:v>1772.0</c:v>
                </c:pt>
                <c:pt idx="1786">
                  <c:v>1773.0</c:v>
                </c:pt>
                <c:pt idx="1787">
                  <c:v>1774.0</c:v>
                </c:pt>
                <c:pt idx="1788">
                  <c:v>1775.0</c:v>
                </c:pt>
                <c:pt idx="1789">
                  <c:v>1776.0</c:v>
                </c:pt>
                <c:pt idx="1790">
                  <c:v>1777.0</c:v>
                </c:pt>
                <c:pt idx="1791">
                  <c:v>1778.0</c:v>
                </c:pt>
                <c:pt idx="1792">
                  <c:v>1779.0</c:v>
                </c:pt>
                <c:pt idx="1793">
                  <c:v>1780.0</c:v>
                </c:pt>
                <c:pt idx="1794">
                  <c:v>1781.0</c:v>
                </c:pt>
                <c:pt idx="1795">
                  <c:v>1782.0</c:v>
                </c:pt>
                <c:pt idx="1796">
                  <c:v>1783.0</c:v>
                </c:pt>
                <c:pt idx="1797">
                  <c:v>1784.0</c:v>
                </c:pt>
                <c:pt idx="1798">
                  <c:v>1785.0</c:v>
                </c:pt>
                <c:pt idx="1799">
                  <c:v>1786.0</c:v>
                </c:pt>
                <c:pt idx="1800">
                  <c:v>1787.0</c:v>
                </c:pt>
                <c:pt idx="1801">
                  <c:v>1788.0</c:v>
                </c:pt>
                <c:pt idx="1802">
                  <c:v>1789.0</c:v>
                </c:pt>
                <c:pt idx="1803">
                  <c:v>1790.0</c:v>
                </c:pt>
                <c:pt idx="1804">
                  <c:v>1791.0</c:v>
                </c:pt>
                <c:pt idx="1805">
                  <c:v>1792.0</c:v>
                </c:pt>
                <c:pt idx="1806">
                  <c:v>1793.0</c:v>
                </c:pt>
                <c:pt idx="1807">
                  <c:v>1794.0</c:v>
                </c:pt>
                <c:pt idx="1808">
                  <c:v>1795.0</c:v>
                </c:pt>
                <c:pt idx="1809">
                  <c:v>1796.0</c:v>
                </c:pt>
                <c:pt idx="1810">
                  <c:v>1797.0</c:v>
                </c:pt>
                <c:pt idx="1811">
                  <c:v>1798.0</c:v>
                </c:pt>
                <c:pt idx="1812">
                  <c:v>1799.0</c:v>
                </c:pt>
                <c:pt idx="1813">
                  <c:v>1800.0</c:v>
                </c:pt>
                <c:pt idx="1814">
                  <c:v>1801.0</c:v>
                </c:pt>
                <c:pt idx="1815">
                  <c:v>1802.0</c:v>
                </c:pt>
                <c:pt idx="1816">
                  <c:v>1803.0</c:v>
                </c:pt>
                <c:pt idx="1817">
                  <c:v>1804.0</c:v>
                </c:pt>
                <c:pt idx="1818">
                  <c:v>1805.0</c:v>
                </c:pt>
                <c:pt idx="1819">
                  <c:v>1806.0</c:v>
                </c:pt>
                <c:pt idx="1820">
                  <c:v>1807.0</c:v>
                </c:pt>
                <c:pt idx="1821">
                  <c:v>1808.0</c:v>
                </c:pt>
                <c:pt idx="1822">
                  <c:v>1809.0</c:v>
                </c:pt>
                <c:pt idx="1823">
                  <c:v>1810.0</c:v>
                </c:pt>
                <c:pt idx="1824">
                  <c:v>1811.0</c:v>
                </c:pt>
                <c:pt idx="1825">
                  <c:v>1812.0</c:v>
                </c:pt>
                <c:pt idx="1826">
                  <c:v>1813.0</c:v>
                </c:pt>
                <c:pt idx="1827">
                  <c:v>1814.0</c:v>
                </c:pt>
                <c:pt idx="1828">
                  <c:v>1815.0</c:v>
                </c:pt>
                <c:pt idx="1829">
                  <c:v>1816.0</c:v>
                </c:pt>
                <c:pt idx="1830">
                  <c:v>1817.0</c:v>
                </c:pt>
                <c:pt idx="1831">
                  <c:v>1818.0</c:v>
                </c:pt>
                <c:pt idx="1832">
                  <c:v>1819.0</c:v>
                </c:pt>
                <c:pt idx="1833">
                  <c:v>1820.0</c:v>
                </c:pt>
                <c:pt idx="1834">
                  <c:v>1821.0</c:v>
                </c:pt>
                <c:pt idx="1835">
                  <c:v>1822.0</c:v>
                </c:pt>
                <c:pt idx="1836">
                  <c:v>1823.0</c:v>
                </c:pt>
                <c:pt idx="1837">
                  <c:v>1824.0</c:v>
                </c:pt>
                <c:pt idx="1838">
                  <c:v>1825.0</c:v>
                </c:pt>
                <c:pt idx="1839">
                  <c:v>1826.0</c:v>
                </c:pt>
                <c:pt idx="1840">
                  <c:v>1827.0</c:v>
                </c:pt>
                <c:pt idx="1841">
                  <c:v>1828.0</c:v>
                </c:pt>
                <c:pt idx="1842">
                  <c:v>1829.0</c:v>
                </c:pt>
                <c:pt idx="1843">
                  <c:v>1830.0</c:v>
                </c:pt>
                <c:pt idx="1844">
                  <c:v>1831.0</c:v>
                </c:pt>
                <c:pt idx="1845">
                  <c:v>1832.0</c:v>
                </c:pt>
                <c:pt idx="1846">
                  <c:v>1833.0</c:v>
                </c:pt>
                <c:pt idx="1847">
                  <c:v>1834.0</c:v>
                </c:pt>
                <c:pt idx="1848">
                  <c:v>1835.0</c:v>
                </c:pt>
                <c:pt idx="1849">
                  <c:v>1836.0</c:v>
                </c:pt>
                <c:pt idx="1850">
                  <c:v>1837.0</c:v>
                </c:pt>
                <c:pt idx="1851">
                  <c:v>1838.0</c:v>
                </c:pt>
                <c:pt idx="1852">
                  <c:v>1839.0</c:v>
                </c:pt>
                <c:pt idx="1853">
                  <c:v>1840.0</c:v>
                </c:pt>
                <c:pt idx="1854">
                  <c:v>1841.0</c:v>
                </c:pt>
                <c:pt idx="1855">
                  <c:v>1842.0</c:v>
                </c:pt>
                <c:pt idx="1856">
                  <c:v>1843.0</c:v>
                </c:pt>
                <c:pt idx="1857">
                  <c:v>1844.0</c:v>
                </c:pt>
                <c:pt idx="1858">
                  <c:v>1845.0</c:v>
                </c:pt>
                <c:pt idx="1859">
                  <c:v>1846.0</c:v>
                </c:pt>
                <c:pt idx="1860">
                  <c:v>1847.0</c:v>
                </c:pt>
                <c:pt idx="1861">
                  <c:v>1848.0</c:v>
                </c:pt>
                <c:pt idx="1862">
                  <c:v>1849.0</c:v>
                </c:pt>
                <c:pt idx="1863">
                  <c:v>1850.0</c:v>
                </c:pt>
                <c:pt idx="1864">
                  <c:v>1851.0</c:v>
                </c:pt>
                <c:pt idx="1865">
                  <c:v>1852.0</c:v>
                </c:pt>
                <c:pt idx="1866">
                  <c:v>1853.0</c:v>
                </c:pt>
                <c:pt idx="1867">
                  <c:v>1854.0</c:v>
                </c:pt>
                <c:pt idx="1868">
                  <c:v>1855.0</c:v>
                </c:pt>
                <c:pt idx="1869">
                  <c:v>1856.0</c:v>
                </c:pt>
                <c:pt idx="1870">
                  <c:v>1857.0</c:v>
                </c:pt>
                <c:pt idx="1871">
                  <c:v>1858.0</c:v>
                </c:pt>
                <c:pt idx="1872">
                  <c:v>1859.0</c:v>
                </c:pt>
                <c:pt idx="1873">
                  <c:v>1860.0</c:v>
                </c:pt>
                <c:pt idx="1874">
                  <c:v>1861.0</c:v>
                </c:pt>
                <c:pt idx="1875">
                  <c:v>1862.0</c:v>
                </c:pt>
                <c:pt idx="1876">
                  <c:v>1863.0</c:v>
                </c:pt>
                <c:pt idx="1877">
                  <c:v>1864.0</c:v>
                </c:pt>
                <c:pt idx="1878">
                  <c:v>1865.0</c:v>
                </c:pt>
                <c:pt idx="1879">
                  <c:v>1866.0</c:v>
                </c:pt>
                <c:pt idx="1880">
                  <c:v>1867.0</c:v>
                </c:pt>
                <c:pt idx="1881">
                  <c:v>1868.0</c:v>
                </c:pt>
                <c:pt idx="1882">
                  <c:v>1869.0</c:v>
                </c:pt>
                <c:pt idx="1883">
                  <c:v>1870.0</c:v>
                </c:pt>
                <c:pt idx="1884">
                  <c:v>1871.0</c:v>
                </c:pt>
                <c:pt idx="1885">
                  <c:v>1872.0</c:v>
                </c:pt>
                <c:pt idx="1886">
                  <c:v>1873.0</c:v>
                </c:pt>
                <c:pt idx="1887">
                  <c:v>1874.0</c:v>
                </c:pt>
                <c:pt idx="1888">
                  <c:v>1875.0</c:v>
                </c:pt>
                <c:pt idx="1889">
                  <c:v>1876.0</c:v>
                </c:pt>
                <c:pt idx="1890">
                  <c:v>1877.0</c:v>
                </c:pt>
                <c:pt idx="1891">
                  <c:v>1878.0</c:v>
                </c:pt>
                <c:pt idx="1892">
                  <c:v>1879.0</c:v>
                </c:pt>
                <c:pt idx="1893">
                  <c:v>1880.0</c:v>
                </c:pt>
                <c:pt idx="1894">
                  <c:v>1881.0</c:v>
                </c:pt>
                <c:pt idx="1895">
                  <c:v>1882.0</c:v>
                </c:pt>
                <c:pt idx="1896">
                  <c:v>1883.0</c:v>
                </c:pt>
                <c:pt idx="1897">
                  <c:v>1884.0</c:v>
                </c:pt>
                <c:pt idx="1898">
                  <c:v>1885.0</c:v>
                </c:pt>
                <c:pt idx="1899">
                  <c:v>1886.0</c:v>
                </c:pt>
                <c:pt idx="1900">
                  <c:v>1887.0</c:v>
                </c:pt>
                <c:pt idx="1901">
                  <c:v>1888.0</c:v>
                </c:pt>
                <c:pt idx="1902">
                  <c:v>1889.0</c:v>
                </c:pt>
                <c:pt idx="1903">
                  <c:v>1890.0</c:v>
                </c:pt>
                <c:pt idx="1904">
                  <c:v>1891.0</c:v>
                </c:pt>
                <c:pt idx="1905">
                  <c:v>1892.0</c:v>
                </c:pt>
                <c:pt idx="1906">
                  <c:v>1893.0</c:v>
                </c:pt>
                <c:pt idx="1907">
                  <c:v>1894.0</c:v>
                </c:pt>
                <c:pt idx="1908">
                  <c:v>1895.0</c:v>
                </c:pt>
                <c:pt idx="1909">
                  <c:v>1896.0</c:v>
                </c:pt>
                <c:pt idx="1910">
                  <c:v>1897.0</c:v>
                </c:pt>
                <c:pt idx="1911">
                  <c:v>1898.0</c:v>
                </c:pt>
                <c:pt idx="1912">
                  <c:v>1899.0</c:v>
                </c:pt>
                <c:pt idx="1913">
                  <c:v>1900.0</c:v>
                </c:pt>
                <c:pt idx="1914">
                  <c:v>1901.0</c:v>
                </c:pt>
                <c:pt idx="1915">
                  <c:v>1902.0</c:v>
                </c:pt>
                <c:pt idx="1916">
                  <c:v>1903.0</c:v>
                </c:pt>
                <c:pt idx="1917">
                  <c:v>1904.0</c:v>
                </c:pt>
                <c:pt idx="1918">
                  <c:v>1905.0</c:v>
                </c:pt>
                <c:pt idx="1919">
                  <c:v>1906.0</c:v>
                </c:pt>
                <c:pt idx="1920">
                  <c:v>1907.0</c:v>
                </c:pt>
                <c:pt idx="1921">
                  <c:v>1908.0</c:v>
                </c:pt>
                <c:pt idx="1922">
                  <c:v>1909.0</c:v>
                </c:pt>
                <c:pt idx="1923">
                  <c:v>1910.0</c:v>
                </c:pt>
                <c:pt idx="1924">
                  <c:v>1911.0</c:v>
                </c:pt>
                <c:pt idx="1925">
                  <c:v>1912.0</c:v>
                </c:pt>
                <c:pt idx="1926">
                  <c:v>1913.0</c:v>
                </c:pt>
                <c:pt idx="1927">
                  <c:v>1914.0</c:v>
                </c:pt>
                <c:pt idx="1928">
                  <c:v>1915.0</c:v>
                </c:pt>
                <c:pt idx="1929">
                  <c:v>1916.0</c:v>
                </c:pt>
                <c:pt idx="1930">
                  <c:v>1917.0</c:v>
                </c:pt>
                <c:pt idx="1931">
                  <c:v>1918.0</c:v>
                </c:pt>
                <c:pt idx="1932">
                  <c:v>1919.0</c:v>
                </c:pt>
                <c:pt idx="1933">
                  <c:v>1920.0</c:v>
                </c:pt>
                <c:pt idx="1934">
                  <c:v>1921.0</c:v>
                </c:pt>
                <c:pt idx="1935">
                  <c:v>1922.0</c:v>
                </c:pt>
                <c:pt idx="1936">
                  <c:v>1923.0</c:v>
                </c:pt>
                <c:pt idx="1937">
                  <c:v>1924.0</c:v>
                </c:pt>
                <c:pt idx="1938">
                  <c:v>1925.0</c:v>
                </c:pt>
                <c:pt idx="1939">
                  <c:v>1926.0</c:v>
                </c:pt>
                <c:pt idx="1940">
                  <c:v>1927.0</c:v>
                </c:pt>
                <c:pt idx="1941">
                  <c:v>1928.0</c:v>
                </c:pt>
                <c:pt idx="1942">
                  <c:v>1929.0</c:v>
                </c:pt>
                <c:pt idx="1943">
                  <c:v>1930.0</c:v>
                </c:pt>
                <c:pt idx="1944">
                  <c:v>1931.0</c:v>
                </c:pt>
                <c:pt idx="1945">
                  <c:v>1932.0</c:v>
                </c:pt>
                <c:pt idx="1946">
                  <c:v>1933.0</c:v>
                </c:pt>
                <c:pt idx="1947">
                  <c:v>1934.0</c:v>
                </c:pt>
                <c:pt idx="1948">
                  <c:v>1935.0</c:v>
                </c:pt>
                <c:pt idx="1949">
                  <c:v>1936.0</c:v>
                </c:pt>
                <c:pt idx="1950">
                  <c:v>1937.0</c:v>
                </c:pt>
                <c:pt idx="1951">
                  <c:v>1938.0</c:v>
                </c:pt>
                <c:pt idx="1952">
                  <c:v>1939.0</c:v>
                </c:pt>
                <c:pt idx="1953">
                  <c:v>1940.0</c:v>
                </c:pt>
                <c:pt idx="1954">
                  <c:v>1941.0</c:v>
                </c:pt>
                <c:pt idx="1955">
                  <c:v>1942.0</c:v>
                </c:pt>
                <c:pt idx="1956">
                  <c:v>1943.0</c:v>
                </c:pt>
                <c:pt idx="1957">
                  <c:v>1944.0</c:v>
                </c:pt>
                <c:pt idx="1958">
                  <c:v>1945.0</c:v>
                </c:pt>
                <c:pt idx="1959">
                  <c:v>1946.0</c:v>
                </c:pt>
                <c:pt idx="1960">
                  <c:v>1947.0</c:v>
                </c:pt>
                <c:pt idx="1961">
                  <c:v>1948.0</c:v>
                </c:pt>
                <c:pt idx="1962">
                  <c:v>1949.0</c:v>
                </c:pt>
                <c:pt idx="1963">
                  <c:v>1950.0</c:v>
                </c:pt>
                <c:pt idx="1964">
                  <c:v>1951.0</c:v>
                </c:pt>
                <c:pt idx="1965">
                  <c:v>1952.0</c:v>
                </c:pt>
                <c:pt idx="1966">
                  <c:v>1953.0</c:v>
                </c:pt>
                <c:pt idx="1967">
                  <c:v>1954.0</c:v>
                </c:pt>
                <c:pt idx="1968">
                  <c:v>1955.0</c:v>
                </c:pt>
                <c:pt idx="1969">
                  <c:v>1956.0</c:v>
                </c:pt>
                <c:pt idx="1970">
                  <c:v>1957.0</c:v>
                </c:pt>
                <c:pt idx="1971">
                  <c:v>1958.0</c:v>
                </c:pt>
                <c:pt idx="1972">
                  <c:v>1959.0</c:v>
                </c:pt>
                <c:pt idx="1973">
                  <c:v>1960.0</c:v>
                </c:pt>
                <c:pt idx="1974">
                  <c:v>1961.0</c:v>
                </c:pt>
                <c:pt idx="1975">
                  <c:v>1962.0</c:v>
                </c:pt>
                <c:pt idx="1976">
                  <c:v>1963.0</c:v>
                </c:pt>
                <c:pt idx="1977">
                  <c:v>1964.0</c:v>
                </c:pt>
                <c:pt idx="1978">
                  <c:v>1965.0</c:v>
                </c:pt>
                <c:pt idx="1979">
                  <c:v>1966.0</c:v>
                </c:pt>
                <c:pt idx="1980">
                  <c:v>1967.0</c:v>
                </c:pt>
                <c:pt idx="1981">
                  <c:v>1968.0</c:v>
                </c:pt>
                <c:pt idx="1982">
                  <c:v>1969.0</c:v>
                </c:pt>
                <c:pt idx="1983">
                  <c:v>1970.0</c:v>
                </c:pt>
                <c:pt idx="1984">
                  <c:v>1971.0</c:v>
                </c:pt>
                <c:pt idx="1985">
                  <c:v>1972.0</c:v>
                </c:pt>
                <c:pt idx="1986">
                  <c:v>1973.0</c:v>
                </c:pt>
                <c:pt idx="1987">
                  <c:v>1974.0</c:v>
                </c:pt>
                <c:pt idx="1988">
                  <c:v>1975.0</c:v>
                </c:pt>
                <c:pt idx="1989">
                  <c:v>1976.0</c:v>
                </c:pt>
                <c:pt idx="1990">
                  <c:v>1977.0</c:v>
                </c:pt>
                <c:pt idx="1991">
                  <c:v>1978.0</c:v>
                </c:pt>
                <c:pt idx="1992">
                  <c:v>1979.0</c:v>
                </c:pt>
                <c:pt idx="1993">
                  <c:v>1980.0</c:v>
                </c:pt>
                <c:pt idx="1994">
                  <c:v>1981.0</c:v>
                </c:pt>
                <c:pt idx="1995">
                  <c:v>1982.0</c:v>
                </c:pt>
                <c:pt idx="1996">
                  <c:v>1983.0</c:v>
                </c:pt>
                <c:pt idx="1997">
                  <c:v>1984.0</c:v>
                </c:pt>
                <c:pt idx="1998">
                  <c:v>1985.0</c:v>
                </c:pt>
                <c:pt idx="1999">
                  <c:v>1986.0</c:v>
                </c:pt>
                <c:pt idx="2000">
                  <c:v>1987.0</c:v>
                </c:pt>
                <c:pt idx="2001">
                  <c:v>1988.0</c:v>
                </c:pt>
                <c:pt idx="2002">
                  <c:v>1989.0</c:v>
                </c:pt>
                <c:pt idx="2003">
                  <c:v>1990.0</c:v>
                </c:pt>
                <c:pt idx="2004">
                  <c:v>1991.0</c:v>
                </c:pt>
                <c:pt idx="2005">
                  <c:v>1992.0</c:v>
                </c:pt>
                <c:pt idx="2006">
                  <c:v>1993.0</c:v>
                </c:pt>
                <c:pt idx="2007">
                  <c:v>1994.0</c:v>
                </c:pt>
                <c:pt idx="2008">
                  <c:v>1995.0</c:v>
                </c:pt>
                <c:pt idx="2009">
                  <c:v>1996.0</c:v>
                </c:pt>
                <c:pt idx="2010">
                  <c:v>1997.0</c:v>
                </c:pt>
                <c:pt idx="2011">
                  <c:v>1998.0</c:v>
                </c:pt>
                <c:pt idx="2012">
                  <c:v>1999.0</c:v>
                </c:pt>
                <c:pt idx="2013">
                  <c:v>2000.0</c:v>
                </c:pt>
                <c:pt idx="2014">
                  <c:v>2001.0</c:v>
                </c:pt>
                <c:pt idx="2015">
                  <c:v>2002.0</c:v>
                </c:pt>
                <c:pt idx="2016">
                  <c:v>2003.0</c:v>
                </c:pt>
                <c:pt idx="2017">
                  <c:v>2004.0</c:v>
                </c:pt>
                <c:pt idx="2018">
                  <c:v>2005.0</c:v>
                </c:pt>
                <c:pt idx="2019">
                  <c:v>2006.0</c:v>
                </c:pt>
                <c:pt idx="2020">
                  <c:v>2007.0</c:v>
                </c:pt>
                <c:pt idx="2021">
                  <c:v>2008.0</c:v>
                </c:pt>
                <c:pt idx="2022">
                  <c:v>2009.0</c:v>
                </c:pt>
                <c:pt idx="2023">
                  <c:v>2010.0</c:v>
                </c:pt>
                <c:pt idx="2024">
                  <c:v>2011.0</c:v>
                </c:pt>
                <c:pt idx="2025">
                  <c:v>2012.0</c:v>
                </c:pt>
                <c:pt idx="2026">
                  <c:v>2013.0</c:v>
                </c:pt>
                <c:pt idx="2027">
                  <c:v>2014.0</c:v>
                </c:pt>
                <c:pt idx="2028">
                  <c:v>2015.0</c:v>
                </c:pt>
                <c:pt idx="2029">
                  <c:v>2016.0</c:v>
                </c:pt>
                <c:pt idx="2030">
                  <c:v>2017.0</c:v>
                </c:pt>
                <c:pt idx="2031">
                  <c:v>2018.0</c:v>
                </c:pt>
                <c:pt idx="2032">
                  <c:v>2019.0</c:v>
                </c:pt>
                <c:pt idx="2033">
                  <c:v>2020.0</c:v>
                </c:pt>
                <c:pt idx="2034">
                  <c:v>2021.0</c:v>
                </c:pt>
                <c:pt idx="2035">
                  <c:v>2022.0</c:v>
                </c:pt>
                <c:pt idx="2036">
                  <c:v>2023.0</c:v>
                </c:pt>
                <c:pt idx="2037">
                  <c:v>2024.0</c:v>
                </c:pt>
                <c:pt idx="2038">
                  <c:v>2025.0</c:v>
                </c:pt>
                <c:pt idx="2039">
                  <c:v>2026.0</c:v>
                </c:pt>
                <c:pt idx="2040">
                  <c:v>2027.0</c:v>
                </c:pt>
                <c:pt idx="2041">
                  <c:v>2028.0</c:v>
                </c:pt>
                <c:pt idx="2042">
                  <c:v>2029.0</c:v>
                </c:pt>
                <c:pt idx="2043">
                  <c:v>2030.0</c:v>
                </c:pt>
                <c:pt idx="2044">
                  <c:v>2031.0</c:v>
                </c:pt>
                <c:pt idx="2045">
                  <c:v>2032.0</c:v>
                </c:pt>
                <c:pt idx="2046">
                  <c:v>2033.0</c:v>
                </c:pt>
                <c:pt idx="2047">
                  <c:v>2034.0</c:v>
                </c:pt>
                <c:pt idx="2048">
                  <c:v>2035.0</c:v>
                </c:pt>
                <c:pt idx="2049">
                  <c:v>2036.0</c:v>
                </c:pt>
                <c:pt idx="2050">
                  <c:v>2037.0</c:v>
                </c:pt>
                <c:pt idx="2051">
                  <c:v>2038.0</c:v>
                </c:pt>
                <c:pt idx="2052">
                  <c:v>2039.0</c:v>
                </c:pt>
                <c:pt idx="2053">
                  <c:v>2040.0</c:v>
                </c:pt>
                <c:pt idx="2054">
                  <c:v>2041.0</c:v>
                </c:pt>
                <c:pt idx="2055">
                  <c:v>2042.0</c:v>
                </c:pt>
                <c:pt idx="2056">
                  <c:v>2043.0</c:v>
                </c:pt>
                <c:pt idx="2057">
                  <c:v>2044.0</c:v>
                </c:pt>
                <c:pt idx="2058">
                  <c:v>2045.0</c:v>
                </c:pt>
                <c:pt idx="2059">
                  <c:v>2046.0</c:v>
                </c:pt>
                <c:pt idx="2060">
                  <c:v>2047.0</c:v>
                </c:pt>
                <c:pt idx="2061">
                  <c:v>2048.0</c:v>
                </c:pt>
                <c:pt idx="2062">
                  <c:v>2049.0</c:v>
                </c:pt>
                <c:pt idx="2063">
                  <c:v>2050.0</c:v>
                </c:pt>
                <c:pt idx="2064">
                  <c:v>2051.0</c:v>
                </c:pt>
                <c:pt idx="2065">
                  <c:v>2052.0</c:v>
                </c:pt>
                <c:pt idx="2066">
                  <c:v>2053.0</c:v>
                </c:pt>
                <c:pt idx="2067">
                  <c:v>2054.0</c:v>
                </c:pt>
                <c:pt idx="2068">
                  <c:v>2055.0</c:v>
                </c:pt>
                <c:pt idx="2069">
                  <c:v>2056.0</c:v>
                </c:pt>
                <c:pt idx="2070">
                  <c:v>2057.0</c:v>
                </c:pt>
                <c:pt idx="2071">
                  <c:v>2058.0</c:v>
                </c:pt>
                <c:pt idx="2072">
                  <c:v>2059.0</c:v>
                </c:pt>
                <c:pt idx="2073">
                  <c:v>2060.0</c:v>
                </c:pt>
                <c:pt idx="2074">
                  <c:v>2061.0</c:v>
                </c:pt>
                <c:pt idx="2075">
                  <c:v>2062.0</c:v>
                </c:pt>
                <c:pt idx="2076">
                  <c:v>2063.0</c:v>
                </c:pt>
                <c:pt idx="2077">
                  <c:v>2064.0</c:v>
                </c:pt>
                <c:pt idx="2078">
                  <c:v>2065.0</c:v>
                </c:pt>
                <c:pt idx="2079">
                  <c:v>2066.0</c:v>
                </c:pt>
                <c:pt idx="2080">
                  <c:v>2067.0</c:v>
                </c:pt>
                <c:pt idx="2081">
                  <c:v>2068.0</c:v>
                </c:pt>
                <c:pt idx="2082">
                  <c:v>2069.0</c:v>
                </c:pt>
                <c:pt idx="2083">
                  <c:v>2070.0</c:v>
                </c:pt>
                <c:pt idx="2084">
                  <c:v>2071.0</c:v>
                </c:pt>
                <c:pt idx="2085">
                  <c:v>2072.0</c:v>
                </c:pt>
                <c:pt idx="2086">
                  <c:v>2073.0</c:v>
                </c:pt>
                <c:pt idx="2087">
                  <c:v>2074.0</c:v>
                </c:pt>
                <c:pt idx="2088">
                  <c:v>2075.0</c:v>
                </c:pt>
                <c:pt idx="2089">
                  <c:v>2076.0</c:v>
                </c:pt>
                <c:pt idx="2090">
                  <c:v>2077.0</c:v>
                </c:pt>
                <c:pt idx="2091">
                  <c:v>2078.0</c:v>
                </c:pt>
                <c:pt idx="2092">
                  <c:v>2079.0</c:v>
                </c:pt>
                <c:pt idx="2093">
                  <c:v>2080.0</c:v>
                </c:pt>
                <c:pt idx="2094">
                  <c:v>2081.0</c:v>
                </c:pt>
                <c:pt idx="2095">
                  <c:v>2082.0</c:v>
                </c:pt>
                <c:pt idx="2096">
                  <c:v>2083.0</c:v>
                </c:pt>
                <c:pt idx="2097">
                  <c:v>2084.0</c:v>
                </c:pt>
                <c:pt idx="2098">
                  <c:v>2085.0</c:v>
                </c:pt>
                <c:pt idx="2099">
                  <c:v>2086.0</c:v>
                </c:pt>
                <c:pt idx="2100">
                  <c:v>2087.0</c:v>
                </c:pt>
                <c:pt idx="2101">
                  <c:v>2088.0</c:v>
                </c:pt>
                <c:pt idx="2102">
                  <c:v>2089.0</c:v>
                </c:pt>
                <c:pt idx="2103">
                  <c:v>2090.0</c:v>
                </c:pt>
                <c:pt idx="2104">
                  <c:v>2091.0</c:v>
                </c:pt>
                <c:pt idx="2105">
                  <c:v>2092.0</c:v>
                </c:pt>
                <c:pt idx="2106">
                  <c:v>2093.0</c:v>
                </c:pt>
                <c:pt idx="2107">
                  <c:v>2094.0</c:v>
                </c:pt>
                <c:pt idx="2108">
                  <c:v>2095.0</c:v>
                </c:pt>
                <c:pt idx="2109">
                  <c:v>2096.0</c:v>
                </c:pt>
                <c:pt idx="2110">
                  <c:v>2097.0</c:v>
                </c:pt>
                <c:pt idx="2111">
                  <c:v>2098.0</c:v>
                </c:pt>
                <c:pt idx="2112">
                  <c:v>2099.0</c:v>
                </c:pt>
                <c:pt idx="2113">
                  <c:v>2100.0</c:v>
                </c:pt>
                <c:pt idx="2114">
                  <c:v>2101.0</c:v>
                </c:pt>
                <c:pt idx="2115">
                  <c:v>2102.0</c:v>
                </c:pt>
                <c:pt idx="2116">
                  <c:v>2103.0</c:v>
                </c:pt>
                <c:pt idx="2117">
                  <c:v>2104.0</c:v>
                </c:pt>
                <c:pt idx="2118">
                  <c:v>2105.0</c:v>
                </c:pt>
                <c:pt idx="2119">
                  <c:v>2106.0</c:v>
                </c:pt>
                <c:pt idx="2120">
                  <c:v>2107.0</c:v>
                </c:pt>
                <c:pt idx="2121">
                  <c:v>2108.0</c:v>
                </c:pt>
                <c:pt idx="2122">
                  <c:v>2109.0</c:v>
                </c:pt>
                <c:pt idx="2123">
                  <c:v>2110.0</c:v>
                </c:pt>
                <c:pt idx="2124">
                  <c:v>2111.0</c:v>
                </c:pt>
                <c:pt idx="2125">
                  <c:v>2112.0</c:v>
                </c:pt>
                <c:pt idx="2126">
                  <c:v>2113.0</c:v>
                </c:pt>
                <c:pt idx="2127">
                  <c:v>2114.0</c:v>
                </c:pt>
                <c:pt idx="2128">
                  <c:v>2115.0</c:v>
                </c:pt>
                <c:pt idx="2129">
                  <c:v>2116.0</c:v>
                </c:pt>
                <c:pt idx="2130">
                  <c:v>2117.0</c:v>
                </c:pt>
                <c:pt idx="2131">
                  <c:v>2118.0</c:v>
                </c:pt>
                <c:pt idx="2132">
                  <c:v>2119.0</c:v>
                </c:pt>
                <c:pt idx="2133">
                  <c:v>2120.0</c:v>
                </c:pt>
                <c:pt idx="2134">
                  <c:v>2121.0</c:v>
                </c:pt>
                <c:pt idx="2135">
                  <c:v>2122.0</c:v>
                </c:pt>
                <c:pt idx="2136">
                  <c:v>2123.0</c:v>
                </c:pt>
                <c:pt idx="2137">
                  <c:v>2124.0</c:v>
                </c:pt>
                <c:pt idx="2138">
                  <c:v>2125.0</c:v>
                </c:pt>
                <c:pt idx="2139">
                  <c:v>2126.0</c:v>
                </c:pt>
                <c:pt idx="2140">
                  <c:v>2127.0</c:v>
                </c:pt>
                <c:pt idx="2141">
                  <c:v>2128.0</c:v>
                </c:pt>
                <c:pt idx="2142">
                  <c:v>2129.0</c:v>
                </c:pt>
                <c:pt idx="2143">
                  <c:v>2130.0</c:v>
                </c:pt>
                <c:pt idx="2144">
                  <c:v>2131.0</c:v>
                </c:pt>
                <c:pt idx="2145">
                  <c:v>2132.0</c:v>
                </c:pt>
                <c:pt idx="2146">
                  <c:v>2133.0</c:v>
                </c:pt>
                <c:pt idx="2147">
                  <c:v>2134.0</c:v>
                </c:pt>
                <c:pt idx="2148">
                  <c:v>2135.0</c:v>
                </c:pt>
                <c:pt idx="2149">
                  <c:v>2136.0</c:v>
                </c:pt>
                <c:pt idx="2150">
                  <c:v>2137.0</c:v>
                </c:pt>
                <c:pt idx="2151">
                  <c:v>2138.0</c:v>
                </c:pt>
                <c:pt idx="2152">
                  <c:v>2139.0</c:v>
                </c:pt>
                <c:pt idx="2153">
                  <c:v>2140.0</c:v>
                </c:pt>
                <c:pt idx="2154">
                  <c:v>2141.0</c:v>
                </c:pt>
                <c:pt idx="2155">
                  <c:v>2142.0</c:v>
                </c:pt>
                <c:pt idx="2156">
                  <c:v>2143.0</c:v>
                </c:pt>
                <c:pt idx="2157">
                  <c:v>2144.0</c:v>
                </c:pt>
                <c:pt idx="2158">
                  <c:v>2145.0</c:v>
                </c:pt>
                <c:pt idx="2159">
                  <c:v>2146.0</c:v>
                </c:pt>
                <c:pt idx="2160">
                  <c:v>2147.0</c:v>
                </c:pt>
                <c:pt idx="2161">
                  <c:v>2148.0</c:v>
                </c:pt>
                <c:pt idx="2162">
                  <c:v>2149.0</c:v>
                </c:pt>
                <c:pt idx="2163">
                  <c:v>2150.0</c:v>
                </c:pt>
                <c:pt idx="2164">
                  <c:v>2151.0</c:v>
                </c:pt>
                <c:pt idx="2165">
                  <c:v>2152.0</c:v>
                </c:pt>
                <c:pt idx="2166">
                  <c:v>2153.0</c:v>
                </c:pt>
                <c:pt idx="2167">
                  <c:v>2154.0</c:v>
                </c:pt>
                <c:pt idx="2168">
                  <c:v>2155.0</c:v>
                </c:pt>
                <c:pt idx="2169">
                  <c:v>2156.0</c:v>
                </c:pt>
                <c:pt idx="2170">
                  <c:v>2157.0</c:v>
                </c:pt>
                <c:pt idx="2171">
                  <c:v>2158.0</c:v>
                </c:pt>
                <c:pt idx="2172">
                  <c:v>2159.0</c:v>
                </c:pt>
                <c:pt idx="2173">
                  <c:v>2160.0</c:v>
                </c:pt>
                <c:pt idx="2174">
                  <c:v>2161.0</c:v>
                </c:pt>
                <c:pt idx="2175">
                  <c:v>2162.0</c:v>
                </c:pt>
                <c:pt idx="2176">
                  <c:v>2163.0</c:v>
                </c:pt>
                <c:pt idx="2177">
                  <c:v>2164.0</c:v>
                </c:pt>
                <c:pt idx="2178">
                  <c:v>2165.0</c:v>
                </c:pt>
                <c:pt idx="2179">
                  <c:v>2166.0</c:v>
                </c:pt>
                <c:pt idx="2180">
                  <c:v>2167.0</c:v>
                </c:pt>
                <c:pt idx="2181">
                  <c:v>2168.0</c:v>
                </c:pt>
                <c:pt idx="2182">
                  <c:v>2169.0</c:v>
                </c:pt>
                <c:pt idx="2183">
                  <c:v>2170.0</c:v>
                </c:pt>
                <c:pt idx="2184">
                  <c:v>2171.0</c:v>
                </c:pt>
                <c:pt idx="2185">
                  <c:v>2172.0</c:v>
                </c:pt>
                <c:pt idx="2186">
                  <c:v>2173.0</c:v>
                </c:pt>
                <c:pt idx="2187">
                  <c:v>2174.0</c:v>
                </c:pt>
                <c:pt idx="2188">
                  <c:v>2175.0</c:v>
                </c:pt>
                <c:pt idx="2189">
                  <c:v>2176.0</c:v>
                </c:pt>
                <c:pt idx="2190">
                  <c:v>2177.0</c:v>
                </c:pt>
                <c:pt idx="2191">
                  <c:v>2178.0</c:v>
                </c:pt>
                <c:pt idx="2192">
                  <c:v>2179.0</c:v>
                </c:pt>
                <c:pt idx="2193">
                  <c:v>2180.0</c:v>
                </c:pt>
                <c:pt idx="2194">
                  <c:v>2181.0</c:v>
                </c:pt>
                <c:pt idx="2195">
                  <c:v>2182.0</c:v>
                </c:pt>
                <c:pt idx="2196">
                  <c:v>2183.0</c:v>
                </c:pt>
                <c:pt idx="2197">
                  <c:v>2184.0</c:v>
                </c:pt>
                <c:pt idx="2198">
                  <c:v>2185.0</c:v>
                </c:pt>
                <c:pt idx="2199">
                  <c:v>2186.0</c:v>
                </c:pt>
                <c:pt idx="2200">
                  <c:v>2187.0</c:v>
                </c:pt>
                <c:pt idx="2201">
                  <c:v>2188.0</c:v>
                </c:pt>
                <c:pt idx="2202">
                  <c:v>2189.0</c:v>
                </c:pt>
                <c:pt idx="2203">
                  <c:v>2190.0</c:v>
                </c:pt>
                <c:pt idx="2204">
                  <c:v>2191.0</c:v>
                </c:pt>
                <c:pt idx="2205">
                  <c:v>2192.0</c:v>
                </c:pt>
                <c:pt idx="2206">
                  <c:v>2193.0</c:v>
                </c:pt>
                <c:pt idx="2207">
                  <c:v>2194.0</c:v>
                </c:pt>
                <c:pt idx="2208">
                  <c:v>2195.0</c:v>
                </c:pt>
                <c:pt idx="2209">
                  <c:v>2196.0</c:v>
                </c:pt>
                <c:pt idx="2210">
                  <c:v>2197.0</c:v>
                </c:pt>
                <c:pt idx="2211">
                  <c:v>2198.0</c:v>
                </c:pt>
                <c:pt idx="2212">
                  <c:v>2199.0</c:v>
                </c:pt>
                <c:pt idx="2213">
                  <c:v>2200.0</c:v>
                </c:pt>
                <c:pt idx="2214">
                  <c:v>2201.0</c:v>
                </c:pt>
                <c:pt idx="2215">
                  <c:v>2202.0</c:v>
                </c:pt>
                <c:pt idx="2216">
                  <c:v>2203.0</c:v>
                </c:pt>
                <c:pt idx="2217">
                  <c:v>2204.0</c:v>
                </c:pt>
                <c:pt idx="2218">
                  <c:v>2205.0</c:v>
                </c:pt>
                <c:pt idx="2219">
                  <c:v>2206.0</c:v>
                </c:pt>
                <c:pt idx="2220">
                  <c:v>2207.0</c:v>
                </c:pt>
                <c:pt idx="2221">
                  <c:v>2208.0</c:v>
                </c:pt>
                <c:pt idx="2222">
                  <c:v>2209.0</c:v>
                </c:pt>
                <c:pt idx="2223">
                  <c:v>2210.0</c:v>
                </c:pt>
                <c:pt idx="2224">
                  <c:v>2211.0</c:v>
                </c:pt>
                <c:pt idx="2225">
                  <c:v>2212.0</c:v>
                </c:pt>
                <c:pt idx="2226">
                  <c:v>2213.0</c:v>
                </c:pt>
                <c:pt idx="2227">
                  <c:v>2214.0</c:v>
                </c:pt>
                <c:pt idx="2228">
                  <c:v>2215.0</c:v>
                </c:pt>
                <c:pt idx="2229">
                  <c:v>2216.0</c:v>
                </c:pt>
                <c:pt idx="2230">
                  <c:v>2217.0</c:v>
                </c:pt>
                <c:pt idx="2231">
                  <c:v>2218.0</c:v>
                </c:pt>
                <c:pt idx="2232">
                  <c:v>2219.0</c:v>
                </c:pt>
                <c:pt idx="2233">
                  <c:v>2220.0</c:v>
                </c:pt>
                <c:pt idx="2234">
                  <c:v>2221.0</c:v>
                </c:pt>
                <c:pt idx="2235">
                  <c:v>2222.0</c:v>
                </c:pt>
                <c:pt idx="2236">
                  <c:v>2223.0</c:v>
                </c:pt>
                <c:pt idx="2237">
                  <c:v>2224.0</c:v>
                </c:pt>
                <c:pt idx="2238">
                  <c:v>2225.0</c:v>
                </c:pt>
                <c:pt idx="2239">
                  <c:v>2226.0</c:v>
                </c:pt>
                <c:pt idx="2240">
                  <c:v>2227.0</c:v>
                </c:pt>
                <c:pt idx="2241">
                  <c:v>2228.0</c:v>
                </c:pt>
                <c:pt idx="2242">
                  <c:v>2229.0</c:v>
                </c:pt>
                <c:pt idx="2243">
                  <c:v>2230.0</c:v>
                </c:pt>
                <c:pt idx="2244">
                  <c:v>2232.0</c:v>
                </c:pt>
                <c:pt idx="2245">
                  <c:v>2233.0</c:v>
                </c:pt>
                <c:pt idx="2246">
                  <c:v>2234.0</c:v>
                </c:pt>
                <c:pt idx="2247">
                  <c:v>2235.0</c:v>
                </c:pt>
                <c:pt idx="2248">
                  <c:v>2236.0</c:v>
                </c:pt>
                <c:pt idx="2249">
                  <c:v>2237.0</c:v>
                </c:pt>
                <c:pt idx="2250">
                  <c:v>2238.0</c:v>
                </c:pt>
                <c:pt idx="2251">
                  <c:v>2239.0</c:v>
                </c:pt>
                <c:pt idx="2252">
                  <c:v>2240.0</c:v>
                </c:pt>
                <c:pt idx="2253">
                  <c:v>2241.0</c:v>
                </c:pt>
                <c:pt idx="2254">
                  <c:v>2242.0</c:v>
                </c:pt>
                <c:pt idx="2255">
                  <c:v>2243.0</c:v>
                </c:pt>
                <c:pt idx="2256">
                  <c:v>2244.0</c:v>
                </c:pt>
                <c:pt idx="2257">
                  <c:v>2245.0</c:v>
                </c:pt>
                <c:pt idx="2258">
                  <c:v>2246.0</c:v>
                </c:pt>
                <c:pt idx="2259">
                  <c:v>2247.0</c:v>
                </c:pt>
                <c:pt idx="2260">
                  <c:v>2248.0</c:v>
                </c:pt>
                <c:pt idx="2261">
                  <c:v>2249.0</c:v>
                </c:pt>
                <c:pt idx="2262">
                  <c:v>2250.0</c:v>
                </c:pt>
                <c:pt idx="2263">
                  <c:v>2251.0</c:v>
                </c:pt>
                <c:pt idx="2264">
                  <c:v>2252.0</c:v>
                </c:pt>
                <c:pt idx="2265">
                  <c:v>2253.0</c:v>
                </c:pt>
                <c:pt idx="2266">
                  <c:v>2254.0</c:v>
                </c:pt>
                <c:pt idx="2267">
                  <c:v>2255.0</c:v>
                </c:pt>
                <c:pt idx="2268">
                  <c:v>2256.0</c:v>
                </c:pt>
                <c:pt idx="2269">
                  <c:v>2257.0</c:v>
                </c:pt>
                <c:pt idx="2270">
                  <c:v>2258.0</c:v>
                </c:pt>
                <c:pt idx="2271">
                  <c:v>2259.0</c:v>
                </c:pt>
                <c:pt idx="2272">
                  <c:v>2260.0</c:v>
                </c:pt>
                <c:pt idx="2273">
                  <c:v>2261.0</c:v>
                </c:pt>
                <c:pt idx="2274">
                  <c:v>2262.0</c:v>
                </c:pt>
                <c:pt idx="2275">
                  <c:v>2263.0</c:v>
                </c:pt>
                <c:pt idx="2276">
                  <c:v>2264.0</c:v>
                </c:pt>
                <c:pt idx="2277">
                  <c:v>2265.0</c:v>
                </c:pt>
                <c:pt idx="2278">
                  <c:v>2266.0</c:v>
                </c:pt>
                <c:pt idx="2279">
                  <c:v>2267.0</c:v>
                </c:pt>
                <c:pt idx="2280">
                  <c:v>2268.0</c:v>
                </c:pt>
                <c:pt idx="2281">
                  <c:v>2269.0</c:v>
                </c:pt>
                <c:pt idx="2282">
                  <c:v>2270.0</c:v>
                </c:pt>
                <c:pt idx="2283">
                  <c:v>2271.0</c:v>
                </c:pt>
                <c:pt idx="2284">
                  <c:v>2272.0</c:v>
                </c:pt>
                <c:pt idx="2285">
                  <c:v>2273.0</c:v>
                </c:pt>
                <c:pt idx="2286">
                  <c:v>2274.0</c:v>
                </c:pt>
                <c:pt idx="2287">
                  <c:v>2275.0</c:v>
                </c:pt>
                <c:pt idx="2288">
                  <c:v>2276.0</c:v>
                </c:pt>
                <c:pt idx="2289">
                  <c:v>2277.0</c:v>
                </c:pt>
                <c:pt idx="2290">
                  <c:v>2278.0</c:v>
                </c:pt>
                <c:pt idx="2291">
                  <c:v>2279.0</c:v>
                </c:pt>
                <c:pt idx="2292">
                  <c:v>2280.0</c:v>
                </c:pt>
                <c:pt idx="2293">
                  <c:v>2281.0</c:v>
                </c:pt>
                <c:pt idx="2294">
                  <c:v>2282.0</c:v>
                </c:pt>
                <c:pt idx="2295">
                  <c:v>2283.0</c:v>
                </c:pt>
                <c:pt idx="2296">
                  <c:v>2284.0</c:v>
                </c:pt>
                <c:pt idx="2297">
                  <c:v>2285.0</c:v>
                </c:pt>
                <c:pt idx="2298">
                  <c:v>2286.0</c:v>
                </c:pt>
                <c:pt idx="2299">
                  <c:v>2287.0</c:v>
                </c:pt>
                <c:pt idx="2300">
                  <c:v>2288.0</c:v>
                </c:pt>
                <c:pt idx="2301">
                  <c:v>2289.0</c:v>
                </c:pt>
                <c:pt idx="2302">
                  <c:v>2290.0</c:v>
                </c:pt>
                <c:pt idx="2303">
                  <c:v>2291.0</c:v>
                </c:pt>
                <c:pt idx="2304">
                  <c:v>2292.0</c:v>
                </c:pt>
                <c:pt idx="2305">
                  <c:v>2293.0</c:v>
                </c:pt>
                <c:pt idx="2306">
                  <c:v>2294.0</c:v>
                </c:pt>
                <c:pt idx="2307">
                  <c:v>2295.0</c:v>
                </c:pt>
                <c:pt idx="2308">
                  <c:v>2296.0</c:v>
                </c:pt>
                <c:pt idx="2309">
                  <c:v>2297.0</c:v>
                </c:pt>
                <c:pt idx="2310">
                  <c:v>2298.0</c:v>
                </c:pt>
                <c:pt idx="2311">
                  <c:v>2299.0</c:v>
                </c:pt>
                <c:pt idx="2312">
                  <c:v>2300.0</c:v>
                </c:pt>
                <c:pt idx="2313">
                  <c:v>2301.0</c:v>
                </c:pt>
                <c:pt idx="2314">
                  <c:v>2302.0</c:v>
                </c:pt>
                <c:pt idx="2315">
                  <c:v>2303.0</c:v>
                </c:pt>
                <c:pt idx="2316">
                  <c:v>2304.0</c:v>
                </c:pt>
                <c:pt idx="2317">
                  <c:v>2305.0</c:v>
                </c:pt>
                <c:pt idx="2318">
                  <c:v>2306.0</c:v>
                </c:pt>
                <c:pt idx="2319">
                  <c:v>2307.0</c:v>
                </c:pt>
                <c:pt idx="2320">
                  <c:v>2308.0</c:v>
                </c:pt>
                <c:pt idx="2321">
                  <c:v>2309.0</c:v>
                </c:pt>
                <c:pt idx="2322">
                  <c:v>2310.0</c:v>
                </c:pt>
                <c:pt idx="2323">
                  <c:v>2311.0</c:v>
                </c:pt>
                <c:pt idx="2324">
                  <c:v>2312.0</c:v>
                </c:pt>
                <c:pt idx="2325">
                  <c:v>2313.0</c:v>
                </c:pt>
                <c:pt idx="2326">
                  <c:v>2314.0</c:v>
                </c:pt>
                <c:pt idx="2327">
                  <c:v>2315.0</c:v>
                </c:pt>
                <c:pt idx="2328">
                  <c:v>2316.0</c:v>
                </c:pt>
                <c:pt idx="2329">
                  <c:v>2317.0</c:v>
                </c:pt>
                <c:pt idx="2330">
                  <c:v>2319.0</c:v>
                </c:pt>
                <c:pt idx="2331">
                  <c:v>2320.0</c:v>
                </c:pt>
                <c:pt idx="2332">
                  <c:v>2321.0</c:v>
                </c:pt>
                <c:pt idx="2333">
                  <c:v>2322.0</c:v>
                </c:pt>
                <c:pt idx="2334">
                  <c:v>2323.0</c:v>
                </c:pt>
                <c:pt idx="2335">
                  <c:v>2324.0</c:v>
                </c:pt>
                <c:pt idx="2336">
                  <c:v>2325.0</c:v>
                </c:pt>
                <c:pt idx="2337">
                  <c:v>2326.0</c:v>
                </c:pt>
                <c:pt idx="2338">
                  <c:v>2327.0</c:v>
                </c:pt>
                <c:pt idx="2339">
                  <c:v>2328.0</c:v>
                </c:pt>
                <c:pt idx="2340">
                  <c:v>2330.0</c:v>
                </c:pt>
                <c:pt idx="2341">
                  <c:v>2331.0</c:v>
                </c:pt>
                <c:pt idx="2342">
                  <c:v>2332.0</c:v>
                </c:pt>
                <c:pt idx="2343">
                  <c:v>2333.0</c:v>
                </c:pt>
                <c:pt idx="2344">
                  <c:v>2334.0</c:v>
                </c:pt>
                <c:pt idx="2345">
                  <c:v>2335.0</c:v>
                </c:pt>
                <c:pt idx="2346">
                  <c:v>2336.0</c:v>
                </c:pt>
                <c:pt idx="2347">
                  <c:v>2337.0</c:v>
                </c:pt>
                <c:pt idx="2348">
                  <c:v>2338.0</c:v>
                </c:pt>
                <c:pt idx="2349">
                  <c:v>2339.0</c:v>
                </c:pt>
                <c:pt idx="2350">
                  <c:v>2340.0</c:v>
                </c:pt>
                <c:pt idx="2351">
                  <c:v>2341.0</c:v>
                </c:pt>
                <c:pt idx="2352">
                  <c:v>2342.0</c:v>
                </c:pt>
                <c:pt idx="2353">
                  <c:v>2343.0</c:v>
                </c:pt>
                <c:pt idx="2354">
                  <c:v>2344.0</c:v>
                </c:pt>
                <c:pt idx="2355">
                  <c:v>2345.0</c:v>
                </c:pt>
                <c:pt idx="2356">
                  <c:v>2347.0</c:v>
                </c:pt>
                <c:pt idx="2357">
                  <c:v>2348.0</c:v>
                </c:pt>
                <c:pt idx="2358">
                  <c:v>2349.0</c:v>
                </c:pt>
                <c:pt idx="2359">
                  <c:v>2350.0</c:v>
                </c:pt>
                <c:pt idx="2360">
                  <c:v>2351.0</c:v>
                </c:pt>
                <c:pt idx="2361">
                  <c:v>2352.0</c:v>
                </c:pt>
                <c:pt idx="2362">
                  <c:v>2353.0</c:v>
                </c:pt>
                <c:pt idx="2363">
                  <c:v>2354.0</c:v>
                </c:pt>
                <c:pt idx="2364">
                  <c:v>2355.0</c:v>
                </c:pt>
                <c:pt idx="2365">
                  <c:v>2356.0</c:v>
                </c:pt>
                <c:pt idx="2366">
                  <c:v>2357.0</c:v>
                </c:pt>
                <c:pt idx="2367">
                  <c:v>2358.0</c:v>
                </c:pt>
                <c:pt idx="2368">
                  <c:v>2359.0</c:v>
                </c:pt>
                <c:pt idx="2369">
                  <c:v>2361.0</c:v>
                </c:pt>
                <c:pt idx="2370">
                  <c:v>2362.0</c:v>
                </c:pt>
                <c:pt idx="2371">
                  <c:v>2363.0</c:v>
                </c:pt>
                <c:pt idx="2372">
                  <c:v>2364.0</c:v>
                </c:pt>
                <c:pt idx="2373">
                  <c:v>2365.0</c:v>
                </c:pt>
                <c:pt idx="2374">
                  <c:v>2366.0</c:v>
                </c:pt>
                <c:pt idx="2375">
                  <c:v>2367.0</c:v>
                </c:pt>
                <c:pt idx="2376">
                  <c:v>2368.0</c:v>
                </c:pt>
                <c:pt idx="2377">
                  <c:v>2369.0</c:v>
                </c:pt>
                <c:pt idx="2378">
                  <c:v>2370.0</c:v>
                </c:pt>
                <c:pt idx="2379">
                  <c:v>2371.0</c:v>
                </c:pt>
                <c:pt idx="2380">
                  <c:v>2372.0</c:v>
                </c:pt>
                <c:pt idx="2381">
                  <c:v>2373.0</c:v>
                </c:pt>
                <c:pt idx="2382">
                  <c:v>2374.0</c:v>
                </c:pt>
                <c:pt idx="2383">
                  <c:v>2376.0</c:v>
                </c:pt>
                <c:pt idx="2384">
                  <c:v>2377.0</c:v>
                </c:pt>
                <c:pt idx="2385">
                  <c:v>2378.0</c:v>
                </c:pt>
                <c:pt idx="2386">
                  <c:v>2379.0</c:v>
                </c:pt>
                <c:pt idx="2387">
                  <c:v>2380.0</c:v>
                </c:pt>
                <c:pt idx="2388">
                  <c:v>2381.0</c:v>
                </c:pt>
                <c:pt idx="2389">
                  <c:v>2382.0</c:v>
                </c:pt>
                <c:pt idx="2390">
                  <c:v>2383.0</c:v>
                </c:pt>
                <c:pt idx="2391">
                  <c:v>2384.0</c:v>
                </c:pt>
                <c:pt idx="2392">
                  <c:v>2385.0</c:v>
                </c:pt>
                <c:pt idx="2393">
                  <c:v>2386.0</c:v>
                </c:pt>
                <c:pt idx="2394">
                  <c:v>2387.0</c:v>
                </c:pt>
                <c:pt idx="2395">
                  <c:v>2388.0</c:v>
                </c:pt>
                <c:pt idx="2396">
                  <c:v>2389.0</c:v>
                </c:pt>
                <c:pt idx="2397">
                  <c:v>2391.0</c:v>
                </c:pt>
                <c:pt idx="2398">
                  <c:v>2392.0</c:v>
                </c:pt>
                <c:pt idx="2399">
                  <c:v>2393.0</c:v>
                </c:pt>
                <c:pt idx="2400">
                  <c:v>2394.0</c:v>
                </c:pt>
                <c:pt idx="2401">
                  <c:v>2396.0</c:v>
                </c:pt>
                <c:pt idx="2402">
                  <c:v>2397.0</c:v>
                </c:pt>
                <c:pt idx="2403">
                  <c:v>2398.0</c:v>
                </c:pt>
                <c:pt idx="2404">
                  <c:v>2399.0</c:v>
                </c:pt>
                <c:pt idx="2405">
                  <c:v>2400.0</c:v>
                </c:pt>
                <c:pt idx="2406">
                  <c:v>2402.0</c:v>
                </c:pt>
                <c:pt idx="2407">
                  <c:v>2403.0</c:v>
                </c:pt>
                <c:pt idx="2408">
                  <c:v>2404.0</c:v>
                </c:pt>
                <c:pt idx="2409">
                  <c:v>2405.0</c:v>
                </c:pt>
                <c:pt idx="2410">
                  <c:v>2406.0</c:v>
                </c:pt>
                <c:pt idx="2411">
                  <c:v>2407.0</c:v>
                </c:pt>
                <c:pt idx="2412">
                  <c:v>2408.0</c:v>
                </c:pt>
                <c:pt idx="2413">
                  <c:v>2409.0</c:v>
                </c:pt>
                <c:pt idx="2414">
                  <c:v>2410.0</c:v>
                </c:pt>
                <c:pt idx="2415">
                  <c:v>2411.0</c:v>
                </c:pt>
                <c:pt idx="2416">
                  <c:v>2412.0</c:v>
                </c:pt>
                <c:pt idx="2417">
                  <c:v>2413.0</c:v>
                </c:pt>
                <c:pt idx="2418">
                  <c:v>2414.0</c:v>
                </c:pt>
                <c:pt idx="2419">
                  <c:v>2415.0</c:v>
                </c:pt>
                <c:pt idx="2420">
                  <c:v>2416.0</c:v>
                </c:pt>
                <c:pt idx="2421">
                  <c:v>2417.0</c:v>
                </c:pt>
                <c:pt idx="2422">
                  <c:v>2418.0</c:v>
                </c:pt>
                <c:pt idx="2423">
                  <c:v>2419.0</c:v>
                </c:pt>
                <c:pt idx="2424">
                  <c:v>2420.0</c:v>
                </c:pt>
                <c:pt idx="2425">
                  <c:v>2421.0</c:v>
                </c:pt>
                <c:pt idx="2426">
                  <c:v>2422.0</c:v>
                </c:pt>
                <c:pt idx="2427">
                  <c:v>2423.0</c:v>
                </c:pt>
                <c:pt idx="2428">
                  <c:v>2424.0</c:v>
                </c:pt>
                <c:pt idx="2429">
                  <c:v>2425.0</c:v>
                </c:pt>
                <c:pt idx="2430">
                  <c:v>2426.0</c:v>
                </c:pt>
                <c:pt idx="2431">
                  <c:v>2427.0</c:v>
                </c:pt>
                <c:pt idx="2432">
                  <c:v>2428.0</c:v>
                </c:pt>
                <c:pt idx="2433">
                  <c:v>2429.0</c:v>
                </c:pt>
                <c:pt idx="2434">
                  <c:v>2430.0</c:v>
                </c:pt>
                <c:pt idx="2435">
                  <c:v>2431.0</c:v>
                </c:pt>
                <c:pt idx="2436">
                  <c:v>2432.0</c:v>
                </c:pt>
                <c:pt idx="2437">
                  <c:v>2433.0</c:v>
                </c:pt>
                <c:pt idx="2438">
                  <c:v>2435.0</c:v>
                </c:pt>
                <c:pt idx="2439">
                  <c:v>2436.0</c:v>
                </c:pt>
                <c:pt idx="2440">
                  <c:v>2438.0</c:v>
                </c:pt>
                <c:pt idx="2441">
                  <c:v>2439.0</c:v>
                </c:pt>
                <c:pt idx="2442">
                  <c:v>2440.0</c:v>
                </c:pt>
                <c:pt idx="2443">
                  <c:v>2441.0</c:v>
                </c:pt>
                <c:pt idx="2444">
                  <c:v>2442.0</c:v>
                </c:pt>
                <c:pt idx="2445">
                  <c:v>2443.0</c:v>
                </c:pt>
                <c:pt idx="2446">
                  <c:v>2445.0</c:v>
                </c:pt>
                <c:pt idx="2447">
                  <c:v>2446.0</c:v>
                </c:pt>
                <c:pt idx="2448">
                  <c:v>2447.0</c:v>
                </c:pt>
                <c:pt idx="2449">
                  <c:v>2448.0</c:v>
                </c:pt>
                <c:pt idx="2450">
                  <c:v>2449.0</c:v>
                </c:pt>
                <c:pt idx="2451">
                  <c:v>2450.0</c:v>
                </c:pt>
                <c:pt idx="2452">
                  <c:v>2451.0</c:v>
                </c:pt>
                <c:pt idx="2453">
                  <c:v>2452.0</c:v>
                </c:pt>
                <c:pt idx="2454">
                  <c:v>2453.0</c:v>
                </c:pt>
                <c:pt idx="2455">
                  <c:v>2454.0</c:v>
                </c:pt>
                <c:pt idx="2456">
                  <c:v>2455.0</c:v>
                </c:pt>
                <c:pt idx="2457">
                  <c:v>2456.0</c:v>
                </c:pt>
                <c:pt idx="2458">
                  <c:v>2457.0</c:v>
                </c:pt>
                <c:pt idx="2459">
                  <c:v>2458.0</c:v>
                </c:pt>
                <c:pt idx="2460">
                  <c:v>2459.0</c:v>
                </c:pt>
                <c:pt idx="2461">
                  <c:v>2460.0</c:v>
                </c:pt>
                <c:pt idx="2462">
                  <c:v>2462.0</c:v>
                </c:pt>
                <c:pt idx="2463">
                  <c:v>2463.0</c:v>
                </c:pt>
                <c:pt idx="2464">
                  <c:v>2464.0</c:v>
                </c:pt>
                <c:pt idx="2465">
                  <c:v>2465.0</c:v>
                </c:pt>
                <c:pt idx="2466">
                  <c:v>2467.0</c:v>
                </c:pt>
                <c:pt idx="2467">
                  <c:v>2468.0</c:v>
                </c:pt>
                <c:pt idx="2468">
                  <c:v>2469.0</c:v>
                </c:pt>
                <c:pt idx="2469">
                  <c:v>2470.0</c:v>
                </c:pt>
                <c:pt idx="2470">
                  <c:v>2471.0</c:v>
                </c:pt>
                <c:pt idx="2471">
                  <c:v>2472.0</c:v>
                </c:pt>
                <c:pt idx="2472">
                  <c:v>2473.0</c:v>
                </c:pt>
                <c:pt idx="2473">
                  <c:v>2474.0</c:v>
                </c:pt>
                <c:pt idx="2474">
                  <c:v>2475.0</c:v>
                </c:pt>
                <c:pt idx="2475">
                  <c:v>2476.0</c:v>
                </c:pt>
                <c:pt idx="2476">
                  <c:v>2477.0</c:v>
                </c:pt>
                <c:pt idx="2477">
                  <c:v>2478.0</c:v>
                </c:pt>
                <c:pt idx="2478">
                  <c:v>2479.0</c:v>
                </c:pt>
                <c:pt idx="2479">
                  <c:v>2480.0</c:v>
                </c:pt>
                <c:pt idx="2480">
                  <c:v>2481.0</c:v>
                </c:pt>
                <c:pt idx="2481">
                  <c:v>2482.0</c:v>
                </c:pt>
                <c:pt idx="2482">
                  <c:v>2483.0</c:v>
                </c:pt>
                <c:pt idx="2483">
                  <c:v>2484.0</c:v>
                </c:pt>
                <c:pt idx="2484">
                  <c:v>2485.0</c:v>
                </c:pt>
                <c:pt idx="2485">
                  <c:v>2486.0</c:v>
                </c:pt>
                <c:pt idx="2486">
                  <c:v>2487.0</c:v>
                </c:pt>
                <c:pt idx="2487">
                  <c:v>2488.0</c:v>
                </c:pt>
                <c:pt idx="2488">
                  <c:v>2489.0</c:v>
                </c:pt>
                <c:pt idx="2489">
                  <c:v>2490.0</c:v>
                </c:pt>
                <c:pt idx="2490">
                  <c:v>2491.0</c:v>
                </c:pt>
                <c:pt idx="2491">
                  <c:v>2492.0</c:v>
                </c:pt>
                <c:pt idx="2492">
                  <c:v>2494.0</c:v>
                </c:pt>
                <c:pt idx="2493">
                  <c:v>2495.0</c:v>
                </c:pt>
                <c:pt idx="2494">
                  <c:v>2496.0</c:v>
                </c:pt>
                <c:pt idx="2495">
                  <c:v>2497.0</c:v>
                </c:pt>
                <c:pt idx="2496">
                  <c:v>2498.0</c:v>
                </c:pt>
                <c:pt idx="2497">
                  <c:v>2499.0</c:v>
                </c:pt>
                <c:pt idx="2498">
                  <c:v>2500.0</c:v>
                </c:pt>
                <c:pt idx="2499">
                  <c:v>2501.0</c:v>
                </c:pt>
                <c:pt idx="2500">
                  <c:v>2502.0</c:v>
                </c:pt>
                <c:pt idx="2501">
                  <c:v>2503.0</c:v>
                </c:pt>
                <c:pt idx="2502">
                  <c:v>2505.0</c:v>
                </c:pt>
                <c:pt idx="2503">
                  <c:v>2506.0</c:v>
                </c:pt>
                <c:pt idx="2504">
                  <c:v>2507.0</c:v>
                </c:pt>
                <c:pt idx="2505">
                  <c:v>2508.0</c:v>
                </c:pt>
                <c:pt idx="2506">
                  <c:v>2509.0</c:v>
                </c:pt>
                <c:pt idx="2507">
                  <c:v>2510.0</c:v>
                </c:pt>
                <c:pt idx="2508">
                  <c:v>2511.0</c:v>
                </c:pt>
                <c:pt idx="2509">
                  <c:v>2512.0</c:v>
                </c:pt>
                <c:pt idx="2510">
                  <c:v>2513.0</c:v>
                </c:pt>
                <c:pt idx="2511">
                  <c:v>2514.0</c:v>
                </c:pt>
                <c:pt idx="2512">
                  <c:v>2515.0</c:v>
                </c:pt>
                <c:pt idx="2513">
                  <c:v>2516.0</c:v>
                </c:pt>
                <c:pt idx="2514">
                  <c:v>2517.0</c:v>
                </c:pt>
                <c:pt idx="2515">
                  <c:v>2518.0</c:v>
                </c:pt>
                <c:pt idx="2516">
                  <c:v>2519.0</c:v>
                </c:pt>
                <c:pt idx="2517">
                  <c:v>2520.0</c:v>
                </c:pt>
                <c:pt idx="2518">
                  <c:v>2522.0</c:v>
                </c:pt>
                <c:pt idx="2519">
                  <c:v>2523.0</c:v>
                </c:pt>
                <c:pt idx="2520">
                  <c:v>2525.0</c:v>
                </c:pt>
                <c:pt idx="2521">
                  <c:v>2526.0</c:v>
                </c:pt>
                <c:pt idx="2522">
                  <c:v>2527.0</c:v>
                </c:pt>
                <c:pt idx="2523">
                  <c:v>2528.0</c:v>
                </c:pt>
                <c:pt idx="2524">
                  <c:v>2529.0</c:v>
                </c:pt>
                <c:pt idx="2525">
                  <c:v>2530.0</c:v>
                </c:pt>
                <c:pt idx="2526">
                  <c:v>2531.0</c:v>
                </c:pt>
                <c:pt idx="2527">
                  <c:v>2532.0</c:v>
                </c:pt>
                <c:pt idx="2528">
                  <c:v>2534.0</c:v>
                </c:pt>
                <c:pt idx="2529">
                  <c:v>2535.0</c:v>
                </c:pt>
                <c:pt idx="2530">
                  <c:v>2536.0</c:v>
                </c:pt>
                <c:pt idx="2531">
                  <c:v>2537.0</c:v>
                </c:pt>
                <c:pt idx="2532">
                  <c:v>2538.0</c:v>
                </c:pt>
                <c:pt idx="2533">
                  <c:v>2539.0</c:v>
                </c:pt>
                <c:pt idx="2534">
                  <c:v>2541.0</c:v>
                </c:pt>
                <c:pt idx="2535">
                  <c:v>2542.0</c:v>
                </c:pt>
                <c:pt idx="2536">
                  <c:v>2543.0</c:v>
                </c:pt>
                <c:pt idx="2537">
                  <c:v>2544.0</c:v>
                </c:pt>
                <c:pt idx="2538">
                  <c:v>2545.0</c:v>
                </c:pt>
                <c:pt idx="2539">
                  <c:v>2546.0</c:v>
                </c:pt>
                <c:pt idx="2540">
                  <c:v>2547.0</c:v>
                </c:pt>
                <c:pt idx="2541">
                  <c:v>2548.0</c:v>
                </c:pt>
                <c:pt idx="2542">
                  <c:v>2549.0</c:v>
                </c:pt>
                <c:pt idx="2543">
                  <c:v>2550.0</c:v>
                </c:pt>
                <c:pt idx="2544">
                  <c:v>2551.0</c:v>
                </c:pt>
                <c:pt idx="2545">
                  <c:v>2552.0</c:v>
                </c:pt>
                <c:pt idx="2546">
                  <c:v>2553.0</c:v>
                </c:pt>
                <c:pt idx="2547">
                  <c:v>2554.0</c:v>
                </c:pt>
                <c:pt idx="2548">
                  <c:v>2555.0</c:v>
                </c:pt>
                <c:pt idx="2549">
                  <c:v>2556.0</c:v>
                </c:pt>
                <c:pt idx="2550">
                  <c:v>2557.0</c:v>
                </c:pt>
                <c:pt idx="2551">
                  <c:v>2558.0</c:v>
                </c:pt>
                <c:pt idx="2552">
                  <c:v>2559.0</c:v>
                </c:pt>
                <c:pt idx="2553">
                  <c:v>2560.0</c:v>
                </c:pt>
                <c:pt idx="2554">
                  <c:v>2563.0</c:v>
                </c:pt>
                <c:pt idx="2555">
                  <c:v>2564.0</c:v>
                </c:pt>
                <c:pt idx="2556">
                  <c:v>2565.0</c:v>
                </c:pt>
                <c:pt idx="2557">
                  <c:v>2566.0</c:v>
                </c:pt>
                <c:pt idx="2558">
                  <c:v>2567.0</c:v>
                </c:pt>
                <c:pt idx="2559">
                  <c:v>2568.0</c:v>
                </c:pt>
                <c:pt idx="2560">
                  <c:v>2569.0</c:v>
                </c:pt>
                <c:pt idx="2561">
                  <c:v>2570.0</c:v>
                </c:pt>
                <c:pt idx="2562">
                  <c:v>2571.0</c:v>
                </c:pt>
                <c:pt idx="2563">
                  <c:v>2574.0</c:v>
                </c:pt>
                <c:pt idx="2564">
                  <c:v>2576.0</c:v>
                </c:pt>
                <c:pt idx="2565">
                  <c:v>2577.0</c:v>
                </c:pt>
                <c:pt idx="2566">
                  <c:v>2578.0</c:v>
                </c:pt>
                <c:pt idx="2567">
                  <c:v>2579.0</c:v>
                </c:pt>
                <c:pt idx="2568">
                  <c:v>2580.0</c:v>
                </c:pt>
                <c:pt idx="2569">
                  <c:v>2581.0</c:v>
                </c:pt>
                <c:pt idx="2570">
                  <c:v>2582.0</c:v>
                </c:pt>
                <c:pt idx="2571">
                  <c:v>2583.0</c:v>
                </c:pt>
                <c:pt idx="2572">
                  <c:v>2584.0</c:v>
                </c:pt>
                <c:pt idx="2573">
                  <c:v>2585.0</c:v>
                </c:pt>
                <c:pt idx="2574">
                  <c:v>2586.0</c:v>
                </c:pt>
                <c:pt idx="2575">
                  <c:v>2587.0</c:v>
                </c:pt>
                <c:pt idx="2576">
                  <c:v>2588.0</c:v>
                </c:pt>
                <c:pt idx="2577">
                  <c:v>2589.0</c:v>
                </c:pt>
                <c:pt idx="2578">
                  <c:v>2590.0</c:v>
                </c:pt>
                <c:pt idx="2579">
                  <c:v>2592.0</c:v>
                </c:pt>
                <c:pt idx="2580">
                  <c:v>2593.0</c:v>
                </c:pt>
                <c:pt idx="2581">
                  <c:v>2594.0</c:v>
                </c:pt>
                <c:pt idx="2582">
                  <c:v>2595.0</c:v>
                </c:pt>
                <c:pt idx="2583">
                  <c:v>2596.0</c:v>
                </c:pt>
                <c:pt idx="2584">
                  <c:v>2597.0</c:v>
                </c:pt>
                <c:pt idx="2585">
                  <c:v>2598.0</c:v>
                </c:pt>
                <c:pt idx="2586">
                  <c:v>2599.0</c:v>
                </c:pt>
                <c:pt idx="2587">
                  <c:v>2600.0</c:v>
                </c:pt>
                <c:pt idx="2588">
                  <c:v>2601.0</c:v>
                </c:pt>
                <c:pt idx="2589">
                  <c:v>2602.0</c:v>
                </c:pt>
                <c:pt idx="2590">
                  <c:v>2603.0</c:v>
                </c:pt>
                <c:pt idx="2591">
                  <c:v>2604.0</c:v>
                </c:pt>
                <c:pt idx="2592">
                  <c:v>2605.0</c:v>
                </c:pt>
                <c:pt idx="2593">
                  <c:v>2606.0</c:v>
                </c:pt>
                <c:pt idx="2594">
                  <c:v>2607.0</c:v>
                </c:pt>
                <c:pt idx="2595">
                  <c:v>2608.0</c:v>
                </c:pt>
                <c:pt idx="2596">
                  <c:v>2609.0</c:v>
                </c:pt>
                <c:pt idx="2597">
                  <c:v>2610.0</c:v>
                </c:pt>
                <c:pt idx="2598">
                  <c:v>2611.0</c:v>
                </c:pt>
                <c:pt idx="2599">
                  <c:v>2612.0</c:v>
                </c:pt>
                <c:pt idx="2600">
                  <c:v>2613.0</c:v>
                </c:pt>
                <c:pt idx="2601">
                  <c:v>2614.0</c:v>
                </c:pt>
                <c:pt idx="2602">
                  <c:v>2615.0</c:v>
                </c:pt>
                <c:pt idx="2603">
                  <c:v>2616.0</c:v>
                </c:pt>
                <c:pt idx="2604">
                  <c:v>2617.0</c:v>
                </c:pt>
                <c:pt idx="2605">
                  <c:v>2618.0</c:v>
                </c:pt>
                <c:pt idx="2606">
                  <c:v>2619.0</c:v>
                </c:pt>
                <c:pt idx="2607">
                  <c:v>2620.0</c:v>
                </c:pt>
                <c:pt idx="2608">
                  <c:v>2621.0</c:v>
                </c:pt>
                <c:pt idx="2609">
                  <c:v>2622.0</c:v>
                </c:pt>
                <c:pt idx="2610">
                  <c:v>2623.0</c:v>
                </c:pt>
                <c:pt idx="2611">
                  <c:v>2624.0</c:v>
                </c:pt>
                <c:pt idx="2612">
                  <c:v>2625.0</c:v>
                </c:pt>
                <c:pt idx="2613">
                  <c:v>2626.0</c:v>
                </c:pt>
                <c:pt idx="2614">
                  <c:v>2627.0</c:v>
                </c:pt>
                <c:pt idx="2615">
                  <c:v>2628.0</c:v>
                </c:pt>
                <c:pt idx="2616">
                  <c:v>2629.0</c:v>
                </c:pt>
                <c:pt idx="2617">
                  <c:v>2630.0</c:v>
                </c:pt>
                <c:pt idx="2618">
                  <c:v>2631.0</c:v>
                </c:pt>
                <c:pt idx="2619">
                  <c:v>2632.0</c:v>
                </c:pt>
                <c:pt idx="2620">
                  <c:v>2633.0</c:v>
                </c:pt>
                <c:pt idx="2621">
                  <c:v>2634.0</c:v>
                </c:pt>
                <c:pt idx="2622">
                  <c:v>2636.0</c:v>
                </c:pt>
                <c:pt idx="2623">
                  <c:v>2637.0</c:v>
                </c:pt>
                <c:pt idx="2624">
                  <c:v>2638.0</c:v>
                </c:pt>
                <c:pt idx="2625">
                  <c:v>2639.0</c:v>
                </c:pt>
                <c:pt idx="2626">
                  <c:v>2640.0</c:v>
                </c:pt>
                <c:pt idx="2627">
                  <c:v>2641.0</c:v>
                </c:pt>
                <c:pt idx="2628">
                  <c:v>2643.0</c:v>
                </c:pt>
                <c:pt idx="2629">
                  <c:v>2644.0</c:v>
                </c:pt>
                <c:pt idx="2630">
                  <c:v>2645.0</c:v>
                </c:pt>
                <c:pt idx="2631">
                  <c:v>2646.0</c:v>
                </c:pt>
                <c:pt idx="2632">
                  <c:v>2647.0</c:v>
                </c:pt>
                <c:pt idx="2633">
                  <c:v>2648.0</c:v>
                </c:pt>
                <c:pt idx="2634">
                  <c:v>2649.0</c:v>
                </c:pt>
                <c:pt idx="2635">
                  <c:v>2650.0</c:v>
                </c:pt>
                <c:pt idx="2636">
                  <c:v>2651.0</c:v>
                </c:pt>
                <c:pt idx="2637">
                  <c:v>2652.0</c:v>
                </c:pt>
                <c:pt idx="2638">
                  <c:v>2653.0</c:v>
                </c:pt>
                <c:pt idx="2639">
                  <c:v>2654.0</c:v>
                </c:pt>
                <c:pt idx="2640">
                  <c:v>2656.0</c:v>
                </c:pt>
                <c:pt idx="2641">
                  <c:v>2658.0</c:v>
                </c:pt>
                <c:pt idx="2642">
                  <c:v>2659.0</c:v>
                </c:pt>
                <c:pt idx="2643">
                  <c:v>2660.0</c:v>
                </c:pt>
                <c:pt idx="2644">
                  <c:v>2661.0</c:v>
                </c:pt>
                <c:pt idx="2645">
                  <c:v>2662.0</c:v>
                </c:pt>
                <c:pt idx="2646">
                  <c:v>2663.0</c:v>
                </c:pt>
                <c:pt idx="2647">
                  <c:v>2664.0</c:v>
                </c:pt>
                <c:pt idx="2648">
                  <c:v>2665.0</c:v>
                </c:pt>
                <c:pt idx="2649">
                  <c:v>2666.0</c:v>
                </c:pt>
                <c:pt idx="2650">
                  <c:v>2667.0</c:v>
                </c:pt>
                <c:pt idx="2651">
                  <c:v>2668.0</c:v>
                </c:pt>
                <c:pt idx="2652">
                  <c:v>2669.0</c:v>
                </c:pt>
                <c:pt idx="2653">
                  <c:v>2670.0</c:v>
                </c:pt>
                <c:pt idx="2654">
                  <c:v>2671.0</c:v>
                </c:pt>
                <c:pt idx="2655">
                  <c:v>2672.0</c:v>
                </c:pt>
                <c:pt idx="2656">
                  <c:v>2673.0</c:v>
                </c:pt>
                <c:pt idx="2657">
                  <c:v>2675.0</c:v>
                </c:pt>
                <c:pt idx="2658">
                  <c:v>2676.0</c:v>
                </c:pt>
                <c:pt idx="2659">
                  <c:v>2677.0</c:v>
                </c:pt>
                <c:pt idx="2660">
                  <c:v>2678.0</c:v>
                </c:pt>
                <c:pt idx="2661">
                  <c:v>2679.0</c:v>
                </c:pt>
                <c:pt idx="2662">
                  <c:v>2680.0</c:v>
                </c:pt>
                <c:pt idx="2663">
                  <c:v>2681.0</c:v>
                </c:pt>
                <c:pt idx="2664">
                  <c:v>2682.0</c:v>
                </c:pt>
                <c:pt idx="2665">
                  <c:v>2685.0</c:v>
                </c:pt>
                <c:pt idx="2666">
                  <c:v>2686.0</c:v>
                </c:pt>
                <c:pt idx="2667">
                  <c:v>2688.0</c:v>
                </c:pt>
                <c:pt idx="2668">
                  <c:v>2689.0</c:v>
                </c:pt>
                <c:pt idx="2669">
                  <c:v>2690.0</c:v>
                </c:pt>
                <c:pt idx="2670">
                  <c:v>2691.0</c:v>
                </c:pt>
                <c:pt idx="2671">
                  <c:v>2694.0</c:v>
                </c:pt>
                <c:pt idx="2672">
                  <c:v>2695.0</c:v>
                </c:pt>
                <c:pt idx="2673">
                  <c:v>2696.0</c:v>
                </c:pt>
                <c:pt idx="2674">
                  <c:v>2698.0</c:v>
                </c:pt>
                <c:pt idx="2675">
                  <c:v>2699.0</c:v>
                </c:pt>
                <c:pt idx="2676">
                  <c:v>2700.0</c:v>
                </c:pt>
                <c:pt idx="2677">
                  <c:v>2701.0</c:v>
                </c:pt>
                <c:pt idx="2678">
                  <c:v>2702.0</c:v>
                </c:pt>
                <c:pt idx="2679">
                  <c:v>2703.0</c:v>
                </c:pt>
                <c:pt idx="2680">
                  <c:v>2704.0</c:v>
                </c:pt>
                <c:pt idx="2681">
                  <c:v>2705.0</c:v>
                </c:pt>
                <c:pt idx="2682">
                  <c:v>2706.0</c:v>
                </c:pt>
                <c:pt idx="2683">
                  <c:v>2707.0</c:v>
                </c:pt>
                <c:pt idx="2684">
                  <c:v>2709.0</c:v>
                </c:pt>
                <c:pt idx="2685">
                  <c:v>2710.0</c:v>
                </c:pt>
                <c:pt idx="2686">
                  <c:v>2711.0</c:v>
                </c:pt>
                <c:pt idx="2687">
                  <c:v>2713.0</c:v>
                </c:pt>
                <c:pt idx="2688">
                  <c:v>2714.0</c:v>
                </c:pt>
                <c:pt idx="2689">
                  <c:v>2715.0</c:v>
                </c:pt>
                <c:pt idx="2690">
                  <c:v>2716.0</c:v>
                </c:pt>
                <c:pt idx="2691">
                  <c:v>2719.0</c:v>
                </c:pt>
                <c:pt idx="2692">
                  <c:v>2720.0</c:v>
                </c:pt>
                <c:pt idx="2693">
                  <c:v>2721.0</c:v>
                </c:pt>
                <c:pt idx="2694">
                  <c:v>2722.0</c:v>
                </c:pt>
                <c:pt idx="2695">
                  <c:v>2723.0</c:v>
                </c:pt>
                <c:pt idx="2696">
                  <c:v>2725.0</c:v>
                </c:pt>
                <c:pt idx="2697">
                  <c:v>2726.0</c:v>
                </c:pt>
                <c:pt idx="2698">
                  <c:v>2727.0</c:v>
                </c:pt>
                <c:pt idx="2699">
                  <c:v>2728.0</c:v>
                </c:pt>
                <c:pt idx="2700">
                  <c:v>2730.0</c:v>
                </c:pt>
                <c:pt idx="2701">
                  <c:v>2731.0</c:v>
                </c:pt>
                <c:pt idx="2702">
                  <c:v>2732.0</c:v>
                </c:pt>
                <c:pt idx="2703">
                  <c:v>2735.0</c:v>
                </c:pt>
                <c:pt idx="2704">
                  <c:v>2737.0</c:v>
                </c:pt>
                <c:pt idx="2705">
                  <c:v>2738.0</c:v>
                </c:pt>
                <c:pt idx="2706">
                  <c:v>2739.0</c:v>
                </c:pt>
                <c:pt idx="2707">
                  <c:v>2740.0</c:v>
                </c:pt>
                <c:pt idx="2708">
                  <c:v>2741.0</c:v>
                </c:pt>
                <c:pt idx="2709">
                  <c:v>2742.0</c:v>
                </c:pt>
                <c:pt idx="2710">
                  <c:v>2744.0</c:v>
                </c:pt>
                <c:pt idx="2711">
                  <c:v>2745.0</c:v>
                </c:pt>
                <c:pt idx="2712">
                  <c:v>2746.0</c:v>
                </c:pt>
                <c:pt idx="2713">
                  <c:v>2747.0</c:v>
                </c:pt>
                <c:pt idx="2714">
                  <c:v>2748.0</c:v>
                </c:pt>
                <c:pt idx="2715">
                  <c:v>2749.0</c:v>
                </c:pt>
                <c:pt idx="2716">
                  <c:v>2750.0</c:v>
                </c:pt>
                <c:pt idx="2717">
                  <c:v>2751.0</c:v>
                </c:pt>
                <c:pt idx="2718">
                  <c:v>2752.0</c:v>
                </c:pt>
                <c:pt idx="2719">
                  <c:v>2753.0</c:v>
                </c:pt>
                <c:pt idx="2720">
                  <c:v>2754.0</c:v>
                </c:pt>
                <c:pt idx="2721">
                  <c:v>2755.0</c:v>
                </c:pt>
                <c:pt idx="2722">
                  <c:v>2756.0</c:v>
                </c:pt>
                <c:pt idx="2723">
                  <c:v>2757.0</c:v>
                </c:pt>
                <c:pt idx="2724">
                  <c:v>2758.0</c:v>
                </c:pt>
                <c:pt idx="2725">
                  <c:v>2760.0</c:v>
                </c:pt>
                <c:pt idx="2726">
                  <c:v>2761.0</c:v>
                </c:pt>
                <c:pt idx="2727">
                  <c:v>2762.0</c:v>
                </c:pt>
                <c:pt idx="2728">
                  <c:v>2763.0</c:v>
                </c:pt>
                <c:pt idx="2729">
                  <c:v>2764.0</c:v>
                </c:pt>
                <c:pt idx="2730">
                  <c:v>2765.0</c:v>
                </c:pt>
                <c:pt idx="2731">
                  <c:v>2766.0</c:v>
                </c:pt>
                <c:pt idx="2732">
                  <c:v>2767.0</c:v>
                </c:pt>
                <c:pt idx="2733">
                  <c:v>2768.0</c:v>
                </c:pt>
                <c:pt idx="2734">
                  <c:v>2769.0</c:v>
                </c:pt>
                <c:pt idx="2735">
                  <c:v>2770.0</c:v>
                </c:pt>
                <c:pt idx="2736">
                  <c:v>2772.0</c:v>
                </c:pt>
                <c:pt idx="2737">
                  <c:v>2773.0</c:v>
                </c:pt>
                <c:pt idx="2738">
                  <c:v>2774.0</c:v>
                </c:pt>
                <c:pt idx="2739">
                  <c:v>2775.0</c:v>
                </c:pt>
                <c:pt idx="2740">
                  <c:v>2776.0</c:v>
                </c:pt>
                <c:pt idx="2741">
                  <c:v>2777.0</c:v>
                </c:pt>
                <c:pt idx="2742">
                  <c:v>2778.0</c:v>
                </c:pt>
                <c:pt idx="2743">
                  <c:v>2779.0</c:v>
                </c:pt>
                <c:pt idx="2744">
                  <c:v>2780.0</c:v>
                </c:pt>
                <c:pt idx="2745">
                  <c:v>2781.0</c:v>
                </c:pt>
                <c:pt idx="2746">
                  <c:v>2782.0</c:v>
                </c:pt>
                <c:pt idx="2747">
                  <c:v>2783.0</c:v>
                </c:pt>
                <c:pt idx="2748">
                  <c:v>2785.0</c:v>
                </c:pt>
                <c:pt idx="2749">
                  <c:v>2787.0</c:v>
                </c:pt>
                <c:pt idx="2750">
                  <c:v>2788.0</c:v>
                </c:pt>
                <c:pt idx="2751">
                  <c:v>2789.0</c:v>
                </c:pt>
                <c:pt idx="2752">
                  <c:v>2790.0</c:v>
                </c:pt>
                <c:pt idx="2753">
                  <c:v>2792.0</c:v>
                </c:pt>
                <c:pt idx="2754">
                  <c:v>2793.0</c:v>
                </c:pt>
                <c:pt idx="2755">
                  <c:v>2794.0</c:v>
                </c:pt>
                <c:pt idx="2756">
                  <c:v>2795.0</c:v>
                </c:pt>
                <c:pt idx="2757">
                  <c:v>2796.0</c:v>
                </c:pt>
                <c:pt idx="2758">
                  <c:v>2797.0</c:v>
                </c:pt>
                <c:pt idx="2759">
                  <c:v>2798.0</c:v>
                </c:pt>
                <c:pt idx="2760">
                  <c:v>2799.0</c:v>
                </c:pt>
                <c:pt idx="2761">
                  <c:v>2800.0</c:v>
                </c:pt>
                <c:pt idx="2762">
                  <c:v>2801.0</c:v>
                </c:pt>
                <c:pt idx="2763">
                  <c:v>2802.0</c:v>
                </c:pt>
                <c:pt idx="2764">
                  <c:v>2803.0</c:v>
                </c:pt>
                <c:pt idx="2765">
                  <c:v>2804.0</c:v>
                </c:pt>
                <c:pt idx="2766">
                  <c:v>2805.0</c:v>
                </c:pt>
                <c:pt idx="2767">
                  <c:v>2806.0</c:v>
                </c:pt>
                <c:pt idx="2768">
                  <c:v>2807.0</c:v>
                </c:pt>
                <c:pt idx="2769">
                  <c:v>2808.0</c:v>
                </c:pt>
                <c:pt idx="2770">
                  <c:v>2810.0</c:v>
                </c:pt>
                <c:pt idx="2771">
                  <c:v>2811.0</c:v>
                </c:pt>
                <c:pt idx="2772">
                  <c:v>2812.0</c:v>
                </c:pt>
                <c:pt idx="2773">
                  <c:v>2814.0</c:v>
                </c:pt>
                <c:pt idx="2774">
                  <c:v>2817.0</c:v>
                </c:pt>
                <c:pt idx="2775">
                  <c:v>2818.0</c:v>
                </c:pt>
                <c:pt idx="2776">
                  <c:v>2820.0</c:v>
                </c:pt>
                <c:pt idx="2777">
                  <c:v>2821.0</c:v>
                </c:pt>
                <c:pt idx="2778">
                  <c:v>2822.0</c:v>
                </c:pt>
                <c:pt idx="2779">
                  <c:v>2823.0</c:v>
                </c:pt>
                <c:pt idx="2780">
                  <c:v>2825.0</c:v>
                </c:pt>
                <c:pt idx="2781">
                  <c:v>2826.0</c:v>
                </c:pt>
                <c:pt idx="2782">
                  <c:v>2827.0</c:v>
                </c:pt>
                <c:pt idx="2783">
                  <c:v>2828.0</c:v>
                </c:pt>
                <c:pt idx="2784">
                  <c:v>2829.0</c:v>
                </c:pt>
                <c:pt idx="2785">
                  <c:v>2830.0</c:v>
                </c:pt>
                <c:pt idx="2786">
                  <c:v>2831.0</c:v>
                </c:pt>
                <c:pt idx="2787">
                  <c:v>2832.0</c:v>
                </c:pt>
                <c:pt idx="2788">
                  <c:v>2833.0</c:v>
                </c:pt>
                <c:pt idx="2789">
                  <c:v>2834.0</c:v>
                </c:pt>
                <c:pt idx="2790">
                  <c:v>2836.0</c:v>
                </c:pt>
                <c:pt idx="2791">
                  <c:v>2837.0</c:v>
                </c:pt>
                <c:pt idx="2792">
                  <c:v>2838.0</c:v>
                </c:pt>
                <c:pt idx="2793">
                  <c:v>2839.0</c:v>
                </c:pt>
                <c:pt idx="2794">
                  <c:v>2840.0</c:v>
                </c:pt>
                <c:pt idx="2795">
                  <c:v>2843.0</c:v>
                </c:pt>
                <c:pt idx="2796">
                  <c:v>2844.0</c:v>
                </c:pt>
                <c:pt idx="2797">
                  <c:v>2845.0</c:v>
                </c:pt>
                <c:pt idx="2798">
                  <c:v>2846.0</c:v>
                </c:pt>
                <c:pt idx="2799">
                  <c:v>2847.0</c:v>
                </c:pt>
                <c:pt idx="2800">
                  <c:v>2848.0</c:v>
                </c:pt>
                <c:pt idx="2801">
                  <c:v>2849.0</c:v>
                </c:pt>
                <c:pt idx="2802">
                  <c:v>2850.0</c:v>
                </c:pt>
                <c:pt idx="2803">
                  <c:v>2851.0</c:v>
                </c:pt>
                <c:pt idx="2804">
                  <c:v>2852.0</c:v>
                </c:pt>
                <c:pt idx="2805">
                  <c:v>2853.0</c:v>
                </c:pt>
                <c:pt idx="2806">
                  <c:v>2854.0</c:v>
                </c:pt>
                <c:pt idx="2807">
                  <c:v>2855.0</c:v>
                </c:pt>
                <c:pt idx="2808">
                  <c:v>2856.0</c:v>
                </c:pt>
                <c:pt idx="2809">
                  <c:v>2857.0</c:v>
                </c:pt>
                <c:pt idx="2810">
                  <c:v>2858.0</c:v>
                </c:pt>
                <c:pt idx="2811">
                  <c:v>2859.0</c:v>
                </c:pt>
                <c:pt idx="2812">
                  <c:v>2861.0</c:v>
                </c:pt>
                <c:pt idx="2813">
                  <c:v>2862.0</c:v>
                </c:pt>
                <c:pt idx="2814">
                  <c:v>2863.0</c:v>
                </c:pt>
                <c:pt idx="2815">
                  <c:v>2864.0</c:v>
                </c:pt>
                <c:pt idx="2816">
                  <c:v>2866.0</c:v>
                </c:pt>
                <c:pt idx="2817">
                  <c:v>2868.0</c:v>
                </c:pt>
                <c:pt idx="2818">
                  <c:v>2870.0</c:v>
                </c:pt>
                <c:pt idx="2819">
                  <c:v>2871.0</c:v>
                </c:pt>
                <c:pt idx="2820">
                  <c:v>2872.0</c:v>
                </c:pt>
                <c:pt idx="2821">
                  <c:v>2873.0</c:v>
                </c:pt>
                <c:pt idx="2822">
                  <c:v>2874.0</c:v>
                </c:pt>
                <c:pt idx="2823">
                  <c:v>2875.0</c:v>
                </c:pt>
                <c:pt idx="2824">
                  <c:v>2876.0</c:v>
                </c:pt>
                <c:pt idx="2825">
                  <c:v>2877.0</c:v>
                </c:pt>
                <c:pt idx="2826">
                  <c:v>2879.0</c:v>
                </c:pt>
                <c:pt idx="2827">
                  <c:v>2880.0</c:v>
                </c:pt>
                <c:pt idx="2828">
                  <c:v>2882.0</c:v>
                </c:pt>
                <c:pt idx="2829">
                  <c:v>2883.0</c:v>
                </c:pt>
                <c:pt idx="2830">
                  <c:v>2884.0</c:v>
                </c:pt>
                <c:pt idx="2831">
                  <c:v>2885.0</c:v>
                </c:pt>
                <c:pt idx="2832">
                  <c:v>2886.0</c:v>
                </c:pt>
                <c:pt idx="2833">
                  <c:v>2888.0</c:v>
                </c:pt>
                <c:pt idx="2834">
                  <c:v>2890.0</c:v>
                </c:pt>
                <c:pt idx="2835">
                  <c:v>2891.0</c:v>
                </c:pt>
                <c:pt idx="2836">
                  <c:v>2892.0</c:v>
                </c:pt>
                <c:pt idx="2837">
                  <c:v>2894.0</c:v>
                </c:pt>
                <c:pt idx="2838">
                  <c:v>2895.0</c:v>
                </c:pt>
                <c:pt idx="2839">
                  <c:v>2897.0</c:v>
                </c:pt>
                <c:pt idx="2840">
                  <c:v>2898.0</c:v>
                </c:pt>
                <c:pt idx="2841">
                  <c:v>2900.0</c:v>
                </c:pt>
                <c:pt idx="2842">
                  <c:v>2901.0</c:v>
                </c:pt>
                <c:pt idx="2843">
                  <c:v>2902.0</c:v>
                </c:pt>
                <c:pt idx="2844">
                  <c:v>2903.0</c:v>
                </c:pt>
                <c:pt idx="2845">
                  <c:v>2905.0</c:v>
                </c:pt>
                <c:pt idx="2846">
                  <c:v>2906.0</c:v>
                </c:pt>
                <c:pt idx="2847">
                  <c:v>2907.0</c:v>
                </c:pt>
                <c:pt idx="2848">
                  <c:v>2911.0</c:v>
                </c:pt>
                <c:pt idx="2849">
                  <c:v>2912.0</c:v>
                </c:pt>
                <c:pt idx="2850">
                  <c:v>2913.0</c:v>
                </c:pt>
                <c:pt idx="2851">
                  <c:v>2914.0</c:v>
                </c:pt>
                <c:pt idx="2852">
                  <c:v>2916.0</c:v>
                </c:pt>
                <c:pt idx="2853">
                  <c:v>2917.0</c:v>
                </c:pt>
                <c:pt idx="2854">
                  <c:v>2918.0</c:v>
                </c:pt>
                <c:pt idx="2855">
                  <c:v>2919.0</c:v>
                </c:pt>
                <c:pt idx="2856">
                  <c:v>2920.0</c:v>
                </c:pt>
                <c:pt idx="2857">
                  <c:v>2921.0</c:v>
                </c:pt>
                <c:pt idx="2858">
                  <c:v>2922.0</c:v>
                </c:pt>
                <c:pt idx="2859">
                  <c:v>2923.0</c:v>
                </c:pt>
                <c:pt idx="2860">
                  <c:v>2924.0</c:v>
                </c:pt>
                <c:pt idx="2861">
                  <c:v>2925.0</c:v>
                </c:pt>
                <c:pt idx="2862">
                  <c:v>2926.0</c:v>
                </c:pt>
                <c:pt idx="2863">
                  <c:v>2928.0</c:v>
                </c:pt>
                <c:pt idx="2864">
                  <c:v>2929.0</c:v>
                </c:pt>
                <c:pt idx="2865">
                  <c:v>2930.0</c:v>
                </c:pt>
                <c:pt idx="2866">
                  <c:v>2931.0</c:v>
                </c:pt>
                <c:pt idx="2867">
                  <c:v>2932.0</c:v>
                </c:pt>
                <c:pt idx="2868">
                  <c:v>2936.0</c:v>
                </c:pt>
                <c:pt idx="2869">
                  <c:v>2937.0</c:v>
                </c:pt>
                <c:pt idx="2870">
                  <c:v>2938.0</c:v>
                </c:pt>
                <c:pt idx="2871">
                  <c:v>2939.0</c:v>
                </c:pt>
                <c:pt idx="2872">
                  <c:v>2941.0</c:v>
                </c:pt>
                <c:pt idx="2873">
                  <c:v>2942.0</c:v>
                </c:pt>
                <c:pt idx="2874">
                  <c:v>2943.0</c:v>
                </c:pt>
                <c:pt idx="2875">
                  <c:v>2944.0</c:v>
                </c:pt>
                <c:pt idx="2876">
                  <c:v>2945.0</c:v>
                </c:pt>
                <c:pt idx="2877">
                  <c:v>2946.0</c:v>
                </c:pt>
                <c:pt idx="2878">
                  <c:v>2948.0</c:v>
                </c:pt>
                <c:pt idx="2879">
                  <c:v>2949.0</c:v>
                </c:pt>
                <c:pt idx="2880">
                  <c:v>2950.0</c:v>
                </c:pt>
                <c:pt idx="2881">
                  <c:v>2951.0</c:v>
                </c:pt>
                <c:pt idx="2882">
                  <c:v>2952.0</c:v>
                </c:pt>
                <c:pt idx="2883">
                  <c:v>2953.0</c:v>
                </c:pt>
                <c:pt idx="2884">
                  <c:v>2954.0</c:v>
                </c:pt>
                <c:pt idx="2885">
                  <c:v>2955.0</c:v>
                </c:pt>
                <c:pt idx="2886">
                  <c:v>2957.0</c:v>
                </c:pt>
                <c:pt idx="2887">
                  <c:v>2958.0</c:v>
                </c:pt>
                <c:pt idx="2888">
                  <c:v>2960.0</c:v>
                </c:pt>
                <c:pt idx="2889">
                  <c:v>2961.0</c:v>
                </c:pt>
                <c:pt idx="2890">
                  <c:v>2962.0</c:v>
                </c:pt>
                <c:pt idx="2891">
                  <c:v>2963.0</c:v>
                </c:pt>
                <c:pt idx="2892">
                  <c:v>2964.0</c:v>
                </c:pt>
                <c:pt idx="2893">
                  <c:v>2965.0</c:v>
                </c:pt>
                <c:pt idx="2894">
                  <c:v>2966.0</c:v>
                </c:pt>
                <c:pt idx="2895">
                  <c:v>2967.0</c:v>
                </c:pt>
                <c:pt idx="2896">
                  <c:v>2968.0</c:v>
                </c:pt>
                <c:pt idx="2897">
                  <c:v>2969.0</c:v>
                </c:pt>
                <c:pt idx="2898">
                  <c:v>2970.0</c:v>
                </c:pt>
                <c:pt idx="2899">
                  <c:v>2971.0</c:v>
                </c:pt>
                <c:pt idx="2900">
                  <c:v>2973.0</c:v>
                </c:pt>
                <c:pt idx="2901">
                  <c:v>2974.0</c:v>
                </c:pt>
                <c:pt idx="2902">
                  <c:v>2975.0</c:v>
                </c:pt>
                <c:pt idx="2903">
                  <c:v>2976.0</c:v>
                </c:pt>
                <c:pt idx="2904">
                  <c:v>2977.0</c:v>
                </c:pt>
                <c:pt idx="2905">
                  <c:v>2978.0</c:v>
                </c:pt>
                <c:pt idx="2906">
                  <c:v>2979.0</c:v>
                </c:pt>
                <c:pt idx="2907">
                  <c:v>2980.0</c:v>
                </c:pt>
                <c:pt idx="2908">
                  <c:v>2982.0</c:v>
                </c:pt>
                <c:pt idx="2909">
                  <c:v>2984.0</c:v>
                </c:pt>
                <c:pt idx="2910">
                  <c:v>2985.0</c:v>
                </c:pt>
                <c:pt idx="2911">
                  <c:v>2986.0</c:v>
                </c:pt>
                <c:pt idx="2912">
                  <c:v>2987.0</c:v>
                </c:pt>
                <c:pt idx="2913">
                  <c:v>2988.0</c:v>
                </c:pt>
                <c:pt idx="2914">
                  <c:v>2989.0</c:v>
                </c:pt>
                <c:pt idx="2915">
                  <c:v>2990.0</c:v>
                </c:pt>
                <c:pt idx="2916">
                  <c:v>2991.0</c:v>
                </c:pt>
                <c:pt idx="2917">
                  <c:v>2993.0</c:v>
                </c:pt>
                <c:pt idx="2918">
                  <c:v>2994.0</c:v>
                </c:pt>
                <c:pt idx="2919">
                  <c:v>2995.0</c:v>
                </c:pt>
                <c:pt idx="2920">
                  <c:v>2997.0</c:v>
                </c:pt>
                <c:pt idx="2921">
                  <c:v>2998.0</c:v>
                </c:pt>
                <c:pt idx="2922">
                  <c:v>2999.0</c:v>
                </c:pt>
                <c:pt idx="2923">
                  <c:v>3003.0</c:v>
                </c:pt>
                <c:pt idx="2924">
                  <c:v>3004.0</c:v>
                </c:pt>
                <c:pt idx="2925">
                  <c:v>3005.0</c:v>
                </c:pt>
                <c:pt idx="2926">
                  <c:v>3007.0</c:v>
                </c:pt>
                <c:pt idx="2927">
                  <c:v>3008.0</c:v>
                </c:pt>
                <c:pt idx="2928">
                  <c:v>3009.0</c:v>
                </c:pt>
                <c:pt idx="2929">
                  <c:v>3010.0</c:v>
                </c:pt>
                <c:pt idx="2930">
                  <c:v>3011.0</c:v>
                </c:pt>
                <c:pt idx="2931">
                  <c:v>3012.0</c:v>
                </c:pt>
                <c:pt idx="2932">
                  <c:v>3013.0</c:v>
                </c:pt>
                <c:pt idx="2933">
                  <c:v>3014.0</c:v>
                </c:pt>
                <c:pt idx="2934">
                  <c:v>3016.0</c:v>
                </c:pt>
                <c:pt idx="2935">
                  <c:v>3017.0</c:v>
                </c:pt>
                <c:pt idx="2936">
                  <c:v>3018.0</c:v>
                </c:pt>
                <c:pt idx="2937">
                  <c:v>3019.0</c:v>
                </c:pt>
                <c:pt idx="2938">
                  <c:v>3020.0</c:v>
                </c:pt>
                <c:pt idx="2939">
                  <c:v>3022.0</c:v>
                </c:pt>
                <c:pt idx="2940">
                  <c:v>3023.0</c:v>
                </c:pt>
                <c:pt idx="2941">
                  <c:v>3024.0</c:v>
                </c:pt>
                <c:pt idx="2942">
                  <c:v>3025.0</c:v>
                </c:pt>
                <c:pt idx="2943">
                  <c:v>3026.0</c:v>
                </c:pt>
                <c:pt idx="2944">
                  <c:v>3027.0</c:v>
                </c:pt>
                <c:pt idx="2945">
                  <c:v>3029.0</c:v>
                </c:pt>
                <c:pt idx="2946">
                  <c:v>3030.0</c:v>
                </c:pt>
                <c:pt idx="2947">
                  <c:v>3031.0</c:v>
                </c:pt>
                <c:pt idx="2948">
                  <c:v>3032.0</c:v>
                </c:pt>
                <c:pt idx="2949">
                  <c:v>3033.0</c:v>
                </c:pt>
                <c:pt idx="2950">
                  <c:v>3036.0</c:v>
                </c:pt>
                <c:pt idx="2951">
                  <c:v>3037.0</c:v>
                </c:pt>
                <c:pt idx="2952">
                  <c:v>3038.0</c:v>
                </c:pt>
                <c:pt idx="2953">
                  <c:v>3040.0</c:v>
                </c:pt>
                <c:pt idx="2954">
                  <c:v>3043.0</c:v>
                </c:pt>
                <c:pt idx="2955">
                  <c:v>3044.0</c:v>
                </c:pt>
                <c:pt idx="2956">
                  <c:v>3045.0</c:v>
                </c:pt>
                <c:pt idx="2957">
                  <c:v>3048.0</c:v>
                </c:pt>
                <c:pt idx="2958">
                  <c:v>3051.0</c:v>
                </c:pt>
                <c:pt idx="2959">
                  <c:v>3052.0</c:v>
                </c:pt>
                <c:pt idx="2960">
                  <c:v>3053.0</c:v>
                </c:pt>
                <c:pt idx="2961">
                  <c:v>3054.0</c:v>
                </c:pt>
                <c:pt idx="2962">
                  <c:v>3056.0</c:v>
                </c:pt>
                <c:pt idx="2963">
                  <c:v>3058.0</c:v>
                </c:pt>
                <c:pt idx="2964">
                  <c:v>3059.0</c:v>
                </c:pt>
                <c:pt idx="2965">
                  <c:v>3060.0</c:v>
                </c:pt>
                <c:pt idx="2966">
                  <c:v>3061.0</c:v>
                </c:pt>
                <c:pt idx="2967">
                  <c:v>3062.0</c:v>
                </c:pt>
                <c:pt idx="2968">
                  <c:v>3065.0</c:v>
                </c:pt>
                <c:pt idx="2969">
                  <c:v>3067.0</c:v>
                </c:pt>
                <c:pt idx="2970">
                  <c:v>3069.0</c:v>
                </c:pt>
                <c:pt idx="2971">
                  <c:v>3070.0</c:v>
                </c:pt>
                <c:pt idx="2972">
                  <c:v>3071.0</c:v>
                </c:pt>
                <c:pt idx="2973">
                  <c:v>3073.0</c:v>
                </c:pt>
                <c:pt idx="2974">
                  <c:v>3074.0</c:v>
                </c:pt>
                <c:pt idx="2975">
                  <c:v>3075.0</c:v>
                </c:pt>
                <c:pt idx="2976">
                  <c:v>3076.0</c:v>
                </c:pt>
                <c:pt idx="2977">
                  <c:v>3078.0</c:v>
                </c:pt>
                <c:pt idx="2978">
                  <c:v>3080.0</c:v>
                </c:pt>
                <c:pt idx="2979">
                  <c:v>3081.0</c:v>
                </c:pt>
                <c:pt idx="2980">
                  <c:v>3084.0</c:v>
                </c:pt>
                <c:pt idx="2981">
                  <c:v>3085.0</c:v>
                </c:pt>
                <c:pt idx="2982">
                  <c:v>3086.0</c:v>
                </c:pt>
                <c:pt idx="2983">
                  <c:v>3088.0</c:v>
                </c:pt>
                <c:pt idx="2984">
                  <c:v>3089.0</c:v>
                </c:pt>
                <c:pt idx="2985">
                  <c:v>3090.0</c:v>
                </c:pt>
                <c:pt idx="2986">
                  <c:v>3091.0</c:v>
                </c:pt>
                <c:pt idx="2987">
                  <c:v>3093.0</c:v>
                </c:pt>
                <c:pt idx="2988">
                  <c:v>3094.0</c:v>
                </c:pt>
                <c:pt idx="2989">
                  <c:v>3095.0</c:v>
                </c:pt>
                <c:pt idx="2990">
                  <c:v>3098.0</c:v>
                </c:pt>
                <c:pt idx="2991">
                  <c:v>3099.0</c:v>
                </c:pt>
                <c:pt idx="2992">
                  <c:v>3101.0</c:v>
                </c:pt>
                <c:pt idx="2993">
                  <c:v>3102.0</c:v>
                </c:pt>
                <c:pt idx="2994">
                  <c:v>3103.0</c:v>
                </c:pt>
                <c:pt idx="2995">
                  <c:v>3104.0</c:v>
                </c:pt>
                <c:pt idx="2996">
                  <c:v>3105.0</c:v>
                </c:pt>
                <c:pt idx="2997">
                  <c:v>3107.0</c:v>
                </c:pt>
                <c:pt idx="2998">
                  <c:v>3108.0</c:v>
                </c:pt>
                <c:pt idx="2999">
                  <c:v>3109.0</c:v>
                </c:pt>
                <c:pt idx="3000">
                  <c:v>3110.0</c:v>
                </c:pt>
                <c:pt idx="3001">
                  <c:v>3113.0</c:v>
                </c:pt>
                <c:pt idx="3002">
                  <c:v>3115.0</c:v>
                </c:pt>
                <c:pt idx="3003">
                  <c:v>3116.0</c:v>
                </c:pt>
                <c:pt idx="3004">
                  <c:v>3118.0</c:v>
                </c:pt>
                <c:pt idx="3005">
                  <c:v>3119.0</c:v>
                </c:pt>
                <c:pt idx="3006">
                  <c:v>3120.0</c:v>
                </c:pt>
                <c:pt idx="3007">
                  <c:v>3122.0</c:v>
                </c:pt>
                <c:pt idx="3008">
                  <c:v>3123.0</c:v>
                </c:pt>
                <c:pt idx="3009">
                  <c:v>3125.0</c:v>
                </c:pt>
                <c:pt idx="3010">
                  <c:v>3127.0</c:v>
                </c:pt>
                <c:pt idx="3011">
                  <c:v>3128.0</c:v>
                </c:pt>
                <c:pt idx="3012">
                  <c:v>3129.0</c:v>
                </c:pt>
                <c:pt idx="3013">
                  <c:v>3130.0</c:v>
                </c:pt>
                <c:pt idx="3014">
                  <c:v>3131.0</c:v>
                </c:pt>
                <c:pt idx="3015">
                  <c:v>3132.0</c:v>
                </c:pt>
                <c:pt idx="3016">
                  <c:v>3133.0</c:v>
                </c:pt>
                <c:pt idx="3017">
                  <c:v>3137.0</c:v>
                </c:pt>
                <c:pt idx="3018">
                  <c:v>3138.0</c:v>
                </c:pt>
                <c:pt idx="3019">
                  <c:v>3139.0</c:v>
                </c:pt>
                <c:pt idx="3020">
                  <c:v>3140.0</c:v>
                </c:pt>
                <c:pt idx="3021">
                  <c:v>3141.0</c:v>
                </c:pt>
                <c:pt idx="3022">
                  <c:v>3142.0</c:v>
                </c:pt>
                <c:pt idx="3023">
                  <c:v>3143.0</c:v>
                </c:pt>
                <c:pt idx="3024">
                  <c:v>3144.0</c:v>
                </c:pt>
                <c:pt idx="3025">
                  <c:v>3146.0</c:v>
                </c:pt>
                <c:pt idx="3026">
                  <c:v>3147.0</c:v>
                </c:pt>
                <c:pt idx="3027">
                  <c:v>3148.0</c:v>
                </c:pt>
                <c:pt idx="3028">
                  <c:v>3149.0</c:v>
                </c:pt>
                <c:pt idx="3029">
                  <c:v>3150.0</c:v>
                </c:pt>
                <c:pt idx="3030">
                  <c:v>3151.0</c:v>
                </c:pt>
                <c:pt idx="3031">
                  <c:v>3152.0</c:v>
                </c:pt>
                <c:pt idx="3032">
                  <c:v>3153.0</c:v>
                </c:pt>
                <c:pt idx="3033">
                  <c:v>3154.0</c:v>
                </c:pt>
                <c:pt idx="3034">
                  <c:v>3158.0</c:v>
                </c:pt>
                <c:pt idx="3035">
                  <c:v>3159.0</c:v>
                </c:pt>
                <c:pt idx="3036">
                  <c:v>3160.0</c:v>
                </c:pt>
                <c:pt idx="3037">
                  <c:v>3161.0</c:v>
                </c:pt>
                <c:pt idx="3038">
                  <c:v>3162.0</c:v>
                </c:pt>
                <c:pt idx="3039">
                  <c:v>3164.0</c:v>
                </c:pt>
                <c:pt idx="3040">
                  <c:v>3165.0</c:v>
                </c:pt>
                <c:pt idx="3041">
                  <c:v>3166.0</c:v>
                </c:pt>
                <c:pt idx="3042">
                  <c:v>3169.0</c:v>
                </c:pt>
                <c:pt idx="3043">
                  <c:v>3170.0</c:v>
                </c:pt>
                <c:pt idx="3044">
                  <c:v>3171.0</c:v>
                </c:pt>
                <c:pt idx="3045">
                  <c:v>3172.0</c:v>
                </c:pt>
                <c:pt idx="3046">
                  <c:v>3173.0</c:v>
                </c:pt>
                <c:pt idx="3047">
                  <c:v>3174.0</c:v>
                </c:pt>
                <c:pt idx="3048">
                  <c:v>3175.0</c:v>
                </c:pt>
                <c:pt idx="3049">
                  <c:v>3176.0</c:v>
                </c:pt>
                <c:pt idx="3050">
                  <c:v>3178.0</c:v>
                </c:pt>
                <c:pt idx="3051">
                  <c:v>3179.0</c:v>
                </c:pt>
                <c:pt idx="3052">
                  <c:v>3183.0</c:v>
                </c:pt>
                <c:pt idx="3053">
                  <c:v>3185.0</c:v>
                </c:pt>
                <c:pt idx="3054">
                  <c:v>3186.0</c:v>
                </c:pt>
                <c:pt idx="3055">
                  <c:v>3188.0</c:v>
                </c:pt>
                <c:pt idx="3056">
                  <c:v>3189.0</c:v>
                </c:pt>
                <c:pt idx="3057">
                  <c:v>3191.0</c:v>
                </c:pt>
                <c:pt idx="3058">
                  <c:v>3192.0</c:v>
                </c:pt>
                <c:pt idx="3059">
                  <c:v>3196.0</c:v>
                </c:pt>
                <c:pt idx="3060">
                  <c:v>3198.0</c:v>
                </c:pt>
                <c:pt idx="3061">
                  <c:v>3199.0</c:v>
                </c:pt>
                <c:pt idx="3062">
                  <c:v>3200.0</c:v>
                </c:pt>
                <c:pt idx="3063">
                  <c:v>3202.0</c:v>
                </c:pt>
                <c:pt idx="3064">
                  <c:v>3203.0</c:v>
                </c:pt>
                <c:pt idx="3065">
                  <c:v>3204.0</c:v>
                </c:pt>
                <c:pt idx="3066">
                  <c:v>3205.0</c:v>
                </c:pt>
                <c:pt idx="3067">
                  <c:v>3206.0</c:v>
                </c:pt>
                <c:pt idx="3068">
                  <c:v>3207.0</c:v>
                </c:pt>
                <c:pt idx="3069">
                  <c:v>3209.0</c:v>
                </c:pt>
                <c:pt idx="3070">
                  <c:v>3210.0</c:v>
                </c:pt>
                <c:pt idx="3071">
                  <c:v>3211.0</c:v>
                </c:pt>
                <c:pt idx="3072">
                  <c:v>3212.0</c:v>
                </c:pt>
                <c:pt idx="3073">
                  <c:v>3214.0</c:v>
                </c:pt>
                <c:pt idx="3074">
                  <c:v>3218.0</c:v>
                </c:pt>
                <c:pt idx="3075">
                  <c:v>3219.0</c:v>
                </c:pt>
                <c:pt idx="3076">
                  <c:v>3220.0</c:v>
                </c:pt>
                <c:pt idx="3077">
                  <c:v>3221.0</c:v>
                </c:pt>
                <c:pt idx="3078">
                  <c:v>3223.0</c:v>
                </c:pt>
                <c:pt idx="3079">
                  <c:v>3225.0</c:v>
                </c:pt>
                <c:pt idx="3080">
                  <c:v>3226.0</c:v>
                </c:pt>
                <c:pt idx="3081">
                  <c:v>3227.0</c:v>
                </c:pt>
                <c:pt idx="3082">
                  <c:v>3229.0</c:v>
                </c:pt>
                <c:pt idx="3083">
                  <c:v>3230.0</c:v>
                </c:pt>
                <c:pt idx="3084">
                  <c:v>3231.0</c:v>
                </c:pt>
                <c:pt idx="3085">
                  <c:v>3232.0</c:v>
                </c:pt>
                <c:pt idx="3086">
                  <c:v>3233.0</c:v>
                </c:pt>
                <c:pt idx="3087">
                  <c:v>3234.0</c:v>
                </c:pt>
                <c:pt idx="3088">
                  <c:v>3237.0</c:v>
                </c:pt>
                <c:pt idx="3089">
                  <c:v>3238.0</c:v>
                </c:pt>
                <c:pt idx="3090">
                  <c:v>3240.0</c:v>
                </c:pt>
                <c:pt idx="3091">
                  <c:v>3244.0</c:v>
                </c:pt>
                <c:pt idx="3092">
                  <c:v>3246.0</c:v>
                </c:pt>
                <c:pt idx="3093">
                  <c:v>3247.0</c:v>
                </c:pt>
                <c:pt idx="3094">
                  <c:v>3248.0</c:v>
                </c:pt>
                <c:pt idx="3095">
                  <c:v>3250.0</c:v>
                </c:pt>
                <c:pt idx="3096">
                  <c:v>3253.0</c:v>
                </c:pt>
                <c:pt idx="3097">
                  <c:v>3255.0</c:v>
                </c:pt>
                <c:pt idx="3098">
                  <c:v>3256.0</c:v>
                </c:pt>
                <c:pt idx="3099">
                  <c:v>3257.0</c:v>
                </c:pt>
                <c:pt idx="3100">
                  <c:v>3262.0</c:v>
                </c:pt>
                <c:pt idx="3101">
                  <c:v>3265.0</c:v>
                </c:pt>
                <c:pt idx="3102">
                  <c:v>3266.0</c:v>
                </c:pt>
                <c:pt idx="3103">
                  <c:v>3267.0</c:v>
                </c:pt>
                <c:pt idx="3104">
                  <c:v>3271.0</c:v>
                </c:pt>
                <c:pt idx="3105">
                  <c:v>3272.0</c:v>
                </c:pt>
                <c:pt idx="3106">
                  <c:v>3274.0</c:v>
                </c:pt>
                <c:pt idx="3107">
                  <c:v>3275.0</c:v>
                </c:pt>
                <c:pt idx="3108">
                  <c:v>3283.0</c:v>
                </c:pt>
                <c:pt idx="3109">
                  <c:v>3284.0</c:v>
                </c:pt>
                <c:pt idx="3110">
                  <c:v>3288.0</c:v>
                </c:pt>
                <c:pt idx="3111">
                  <c:v>3289.0</c:v>
                </c:pt>
                <c:pt idx="3112">
                  <c:v>3290.0</c:v>
                </c:pt>
                <c:pt idx="3113">
                  <c:v>3294.0</c:v>
                </c:pt>
                <c:pt idx="3114">
                  <c:v>3295.0</c:v>
                </c:pt>
                <c:pt idx="3115">
                  <c:v>3297.0</c:v>
                </c:pt>
                <c:pt idx="3116">
                  <c:v>3298.0</c:v>
                </c:pt>
                <c:pt idx="3117">
                  <c:v>3299.0</c:v>
                </c:pt>
                <c:pt idx="3118">
                  <c:v>3301.0</c:v>
                </c:pt>
                <c:pt idx="3119">
                  <c:v>3303.0</c:v>
                </c:pt>
                <c:pt idx="3120">
                  <c:v>3306.0</c:v>
                </c:pt>
                <c:pt idx="3121">
                  <c:v>3307.0</c:v>
                </c:pt>
                <c:pt idx="3122">
                  <c:v>3308.0</c:v>
                </c:pt>
                <c:pt idx="3123">
                  <c:v>3309.0</c:v>
                </c:pt>
                <c:pt idx="3124">
                  <c:v>3310.0</c:v>
                </c:pt>
                <c:pt idx="3125">
                  <c:v>3311.0</c:v>
                </c:pt>
                <c:pt idx="3126">
                  <c:v>3312.0</c:v>
                </c:pt>
                <c:pt idx="3127">
                  <c:v>3313.0</c:v>
                </c:pt>
                <c:pt idx="3128">
                  <c:v>3315.0</c:v>
                </c:pt>
                <c:pt idx="3129">
                  <c:v>3317.0</c:v>
                </c:pt>
                <c:pt idx="3130">
                  <c:v>3318.0</c:v>
                </c:pt>
                <c:pt idx="3131">
                  <c:v>3322.0</c:v>
                </c:pt>
                <c:pt idx="3132">
                  <c:v>3324.0</c:v>
                </c:pt>
                <c:pt idx="3133">
                  <c:v>3325.0</c:v>
                </c:pt>
                <c:pt idx="3134">
                  <c:v>3327.0</c:v>
                </c:pt>
                <c:pt idx="3135">
                  <c:v>3330.0</c:v>
                </c:pt>
                <c:pt idx="3136">
                  <c:v>3332.0</c:v>
                </c:pt>
                <c:pt idx="3137">
                  <c:v>3333.0</c:v>
                </c:pt>
                <c:pt idx="3138">
                  <c:v>3334.0</c:v>
                </c:pt>
                <c:pt idx="3139">
                  <c:v>3335.0</c:v>
                </c:pt>
                <c:pt idx="3140">
                  <c:v>3338.0</c:v>
                </c:pt>
                <c:pt idx="3141">
                  <c:v>3339.0</c:v>
                </c:pt>
                <c:pt idx="3142">
                  <c:v>3340.0</c:v>
                </c:pt>
                <c:pt idx="3143">
                  <c:v>3345.0</c:v>
                </c:pt>
                <c:pt idx="3144">
                  <c:v>3346.0</c:v>
                </c:pt>
                <c:pt idx="3145">
                  <c:v>3347.0</c:v>
                </c:pt>
                <c:pt idx="3146">
                  <c:v>3348.0</c:v>
                </c:pt>
                <c:pt idx="3147">
                  <c:v>3349.0</c:v>
                </c:pt>
                <c:pt idx="3148">
                  <c:v>3350.0</c:v>
                </c:pt>
                <c:pt idx="3149">
                  <c:v>3352.0</c:v>
                </c:pt>
                <c:pt idx="3150">
                  <c:v>3353.0</c:v>
                </c:pt>
                <c:pt idx="3151">
                  <c:v>3356.0</c:v>
                </c:pt>
                <c:pt idx="3152">
                  <c:v>3357.0</c:v>
                </c:pt>
                <c:pt idx="3153">
                  <c:v>3359.0</c:v>
                </c:pt>
                <c:pt idx="3154">
                  <c:v>3360.0</c:v>
                </c:pt>
                <c:pt idx="3155">
                  <c:v>3361.0</c:v>
                </c:pt>
                <c:pt idx="3156">
                  <c:v>3363.0</c:v>
                </c:pt>
                <c:pt idx="3157">
                  <c:v>3365.0</c:v>
                </c:pt>
                <c:pt idx="3158">
                  <c:v>3366.0</c:v>
                </c:pt>
                <c:pt idx="3159">
                  <c:v>3368.0</c:v>
                </c:pt>
                <c:pt idx="3160">
                  <c:v>3369.0</c:v>
                </c:pt>
                <c:pt idx="3161">
                  <c:v>3370.0</c:v>
                </c:pt>
                <c:pt idx="3162">
                  <c:v>3371.0</c:v>
                </c:pt>
                <c:pt idx="3163">
                  <c:v>3373.0</c:v>
                </c:pt>
                <c:pt idx="3164">
                  <c:v>3378.0</c:v>
                </c:pt>
                <c:pt idx="3165">
                  <c:v>3379.0</c:v>
                </c:pt>
                <c:pt idx="3166">
                  <c:v>3380.0</c:v>
                </c:pt>
                <c:pt idx="3167">
                  <c:v>3382.0</c:v>
                </c:pt>
                <c:pt idx="3168">
                  <c:v>3384.0</c:v>
                </c:pt>
                <c:pt idx="3169">
                  <c:v>3386.0</c:v>
                </c:pt>
                <c:pt idx="3170">
                  <c:v>3388.0</c:v>
                </c:pt>
                <c:pt idx="3171">
                  <c:v>3389.0</c:v>
                </c:pt>
                <c:pt idx="3172">
                  <c:v>3392.0</c:v>
                </c:pt>
                <c:pt idx="3173">
                  <c:v>3393.0</c:v>
                </c:pt>
                <c:pt idx="3174">
                  <c:v>3394.0</c:v>
                </c:pt>
                <c:pt idx="3175">
                  <c:v>3395.0</c:v>
                </c:pt>
                <c:pt idx="3176">
                  <c:v>3396.0</c:v>
                </c:pt>
                <c:pt idx="3177">
                  <c:v>3398.0</c:v>
                </c:pt>
                <c:pt idx="3178">
                  <c:v>3400.0</c:v>
                </c:pt>
                <c:pt idx="3179">
                  <c:v>3401.0</c:v>
                </c:pt>
                <c:pt idx="3180">
                  <c:v>3402.0</c:v>
                </c:pt>
                <c:pt idx="3181">
                  <c:v>3403.0</c:v>
                </c:pt>
                <c:pt idx="3182">
                  <c:v>3406.0</c:v>
                </c:pt>
                <c:pt idx="3183">
                  <c:v>3407.0</c:v>
                </c:pt>
                <c:pt idx="3184">
                  <c:v>3408.0</c:v>
                </c:pt>
                <c:pt idx="3185">
                  <c:v>3410.0</c:v>
                </c:pt>
                <c:pt idx="3186">
                  <c:v>3413.0</c:v>
                </c:pt>
                <c:pt idx="3187">
                  <c:v>3414.0</c:v>
                </c:pt>
                <c:pt idx="3188">
                  <c:v>3415.0</c:v>
                </c:pt>
                <c:pt idx="3189">
                  <c:v>3416.0</c:v>
                </c:pt>
                <c:pt idx="3190">
                  <c:v>3418.0</c:v>
                </c:pt>
                <c:pt idx="3191">
                  <c:v>3420.0</c:v>
                </c:pt>
                <c:pt idx="3192">
                  <c:v>3423.0</c:v>
                </c:pt>
                <c:pt idx="3193">
                  <c:v>3425.0</c:v>
                </c:pt>
                <c:pt idx="3194">
                  <c:v>3426.0</c:v>
                </c:pt>
                <c:pt idx="3195">
                  <c:v>3429.0</c:v>
                </c:pt>
                <c:pt idx="3196">
                  <c:v>3430.0</c:v>
                </c:pt>
                <c:pt idx="3197">
                  <c:v>3431.0</c:v>
                </c:pt>
                <c:pt idx="3198">
                  <c:v>3433.0</c:v>
                </c:pt>
                <c:pt idx="3199">
                  <c:v>3435.0</c:v>
                </c:pt>
                <c:pt idx="3200">
                  <c:v>3436.0</c:v>
                </c:pt>
                <c:pt idx="3201">
                  <c:v>3437.0</c:v>
                </c:pt>
                <c:pt idx="3202">
                  <c:v>3440.0</c:v>
                </c:pt>
                <c:pt idx="3203">
                  <c:v>3441.0</c:v>
                </c:pt>
                <c:pt idx="3204">
                  <c:v>3442.0</c:v>
                </c:pt>
                <c:pt idx="3205">
                  <c:v>3449.0</c:v>
                </c:pt>
                <c:pt idx="3206">
                  <c:v>3450.0</c:v>
                </c:pt>
                <c:pt idx="3207">
                  <c:v>3451.0</c:v>
                </c:pt>
                <c:pt idx="3208">
                  <c:v>3453.0</c:v>
                </c:pt>
                <c:pt idx="3209">
                  <c:v>3457.0</c:v>
                </c:pt>
                <c:pt idx="3210">
                  <c:v>3458.0</c:v>
                </c:pt>
                <c:pt idx="3211">
                  <c:v>3459.0</c:v>
                </c:pt>
                <c:pt idx="3212">
                  <c:v>3461.0</c:v>
                </c:pt>
                <c:pt idx="3213">
                  <c:v>3464.0</c:v>
                </c:pt>
                <c:pt idx="3214">
                  <c:v>3470.0</c:v>
                </c:pt>
                <c:pt idx="3215">
                  <c:v>3471.0</c:v>
                </c:pt>
                <c:pt idx="3216">
                  <c:v>3472.0</c:v>
                </c:pt>
                <c:pt idx="3217">
                  <c:v>3474.0</c:v>
                </c:pt>
                <c:pt idx="3218">
                  <c:v>3475.0</c:v>
                </c:pt>
                <c:pt idx="3219">
                  <c:v>3476.0</c:v>
                </c:pt>
                <c:pt idx="3220">
                  <c:v>3479.0</c:v>
                </c:pt>
                <c:pt idx="3221">
                  <c:v>3481.0</c:v>
                </c:pt>
                <c:pt idx="3222">
                  <c:v>3486.0</c:v>
                </c:pt>
                <c:pt idx="3223">
                  <c:v>3487.0</c:v>
                </c:pt>
                <c:pt idx="3224">
                  <c:v>3489.0</c:v>
                </c:pt>
                <c:pt idx="3225">
                  <c:v>3492.0</c:v>
                </c:pt>
                <c:pt idx="3226">
                  <c:v>3494.0</c:v>
                </c:pt>
                <c:pt idx="3227">
                  <c:v>3496.0</c:v>
                </c:pt>
                <c:pt idx="3228">
                  <c:v>3497.0</c:v>
                </c:pt>
                <c:pt idx="3229">
                  <c:v>3500.0</c:v>
                </c:pt>
                <c:pt idx="3230">
                  <c:v>3502.0</c:v>
                </c:pt>
                <c:pt idx="3231">
                  <c:v>3503.0</c:v>
                </c:pt>
                <c:pt idx="3232">
                  <c:v>3504.0</c:v>
                </c:pt>
                <c:pt idx="3233">
                  <c:v>3505.0</c:v>
                </c:pt>
                <c:pt idx="3234">
                  <c:v>3506.0</c:v>
                </c:pt>
                <c:pt idx="3235">
                  <c:v>3511.0</c:v>
                </c:pt>
                <c:pt idx="3236">
                  <c:v>3513.0</c:v>
                </c:pt>
                <c:pt idx="3237">
                  <c:v>3514.0</c:v>
                </c:pt>
                <c:pt idx="3238">
                  <c:v>3518.0</c:v>
                </c:pt>
                <c:pt idx="3239">
                  <c:v>3520.0</c:v>
                </c:pt>
                <c:pt idx="3240">
                  <c:v>3522.0</c:v>
                </c:pt>
                <c:pt idx="3241">
                  <c:v>3523.0</c:v>
                </c:pt>
                <c:pt idx="3242">
                  <c:v>3528.0</c:v>
                </c:pt>
                <c:pt idx="3243">
                  <c:v>3529.0</c:v>
                </c:pt>
                <c:pt idx="3244">
                  <c:v>3532.0</c:v>
                </c:pt>
                <c:pt idx="3245">
                  <c:v>3535.0</c:v>
                </c:pt>
                <c:pt idx="3246">
                  <c:v>3536.0</c:v>
                </c:pt>
                <c:pt idx="3247">
                  <c:v>3537.0</c:v>
                </c:pt>
                <c:pt idx="3248">
                  <c:v>3540.0</c:v>
                </c:pt>
                <c:pt idx="3249">
                  <c:v>3541.0</c:v>
                </c:pt>
                <c:pt idx="3250">
                  <c:v>3542.0</c:v>
                </c:pt>
                <c:pt idx="3251">
                  <c:v>3544.0</c:v>
                </c:pt>
                <c:pt idx="3252">
                  <c:v>3547.0</c:v>
                </c:pt>
                <c:pt idx="3253">
                  <c:v>3548.0</c:v>
                </c:pt>
                <c:pt idx="3254">
                  <c:v>3549.0</c:v>
                </c:pt>
                <c:pt idx="3255">
                  <c:v>3554.0</c:v>
                </c:pt>
                <c:pt idx="3256">
                  <c:v>3557.0</c:v>
                </c:pt>
                <c:pt idx="3257">
                  <c:v>3559.0</c:v>
                </c:pt>
                <c:pt idx="3258">
                  <c:v>3565.0</c:v>
                </c:pt>
                <c:pt idx="3259">
                  <c:v>3567.0</c:v>
                </c:pt>
                <c:pt idx="3260">
                  <c:v>3569.0</c:v>
                </c:pt>
                <c:pt idx="3261">
                  <c:v>3572.0</c:v>
                </c:pt>
                <c:pt idx="3262">
                  <c:v>3574.0</c:v>
                </c:pt>
                <c:pt idx="3263">
                  <c:v>3575.0</c:v>
                </c:pt>
                <c:pt idx="3264">
                  <c:v>3577.0</c:v>
                </c:pt>
                <c:pt idx="3265">
                  <c:v>3580.0</c:v>
                </c:pt>
                <c:pt idx="3266">
                  <c:v>3581.0</c:v>
                </c:pt>
                <c:pt idx="3267">
                  <c:v>3583.0</c:v>
                </c:pt>
                <c:pt idx="3268">
                  <c:v>3584.0</c:v>
                </c:pt>
                <c:pt idx="3269">
                  <c:v>3585.0</c:v>
                </c:pt>
                <c:pt idx="3270">
                  <c:v>3586.0</c:v>
                </c:pt>
                <c:pt idx="3271">
                  <c:v>3588.0</c:v>
                </c:pt>
                <c:pt idx="3272">
                  <c:v>3591.0</c:v>
                </c:pt>
                <c:pt idx="3273">
                  <c:v>3594.0</c:v>
                </c:pt>
                <c:pt idx="3274">
                  <c:v>3599.0</c:v>
                </c:pt>
                <c:pt idx="3275">
                  <c:v>3601.0</c:v>
                </c:pt>
                <c:pt idx="3276">
                  <c:v>3602.0</c:v>
                </c:pt>
                <c:pt idx="3277">
                  <c:v>3605.0</c:v>
                </c:pt>
                <c:pt idx="3278">
                  <c:v>3606.0</c:v>
                </c:pt>
                <c:pt idx="3279">
                  <c:v>3607.0</c:v>
                </c:pt>
                <c:pt idx="3280">
                  <c:v>3608.0</c:v>
                </c:pt>
                <c:pt idx="3281">
                  <c:v>3611.0</c:v>
                </c:pt>
                <c:pt idx="3282">
                  <c:v>3614.0</c:v>
                </c:pt>
                <c:pt idx="3283">
                  <c:v>3615.0</c:v>
                </c:pt>
                <c:pt idx="3284">
                  <c:v>3616.0</c:v>
                </c:pt>
                <c:pt idx="3285">
                  <c:v>3617.0</c:v>
                </c:pt>
                <c:pt idx="3286">
                  <c:v>3618.0</c:v>
                </c:pt>
                <c:pt idx="3287">
                  <c:v>3619.0</c:v>
                </c:pt>
                <c:pt idx="3288">
                  <c:v>3626.0</c:v>
                </c:pt>
                <c:pt idx="3289">
                  <c:v>3627.0</c:v>
                </c:pt>
                <c:pt idx="3290">
                  <c:v>3629.0</c:v>
                </c:pt>
                <c:pt idx="3291">
                  <c:v>3631.0</c:v>
                </c:pt>
                <c:pt idx="3292">
                  <c:v>3632.0</c:v>
                </c:pt>
                <c:pt idx="3293">
                  <c:v>3634.0</c:v>
                </c:pt>
                <c:pt idx="3294">
                  <c:v>3635.0</c:v>
                </c:pt>
                <c:pt idx="3295">
                  <c:v>3637.0</c:v>
                </c:pt>
                <c:pt idx="3296">
                  <c:v>3643.0</c:v>
                </c:pt>
                <c:pt idx="3297">
                  <c:v>3645.0</c:v>
                </c:pt>
                <c:pt idx="3298">
                  <c:v>3650.0</c:v>
                </c:pt>
                <c:pt idx="3299">
                  <c:v>3654.0</c:v>
                </c:pt>
                <c:pt idx="3300">
                  <c:v>3656.0</c:v>
                </c:pt>
                <c:pt idx="3301">
                  <c:v>3660.0</c:v>
                </c:pt>
                <c:pt idx="3302">
                  <c:v>3662.0</c:v>
                </c:pt>
                <c:pt idx="3303">
                  <c:v>3663.0</c:v>
                </c:pt>
                <c:pt idx="3304">
                  <c:v>3664.0</c:v>
                </c:pt>
                <c:pt idx="3305">
                  <c:v>3665.0</c:v>
                </c:pt>
                <c:pt idx="3306">
                  <c:v>3666.0</c:v>
                </c:pt>
                <c:pt idx="3307">
                  <c:v>3671.0</c:v>
                </c:pt>
                <c:pt idx="3308">
                  <c:v>3672.0</c:v>
                </c:pt>
                <c:pt idx="3309">
                  <c:v>3675.0</c:v>
                </c:pt>
                <c:pt idx="3310">
                  <c:v>3676.0</c:v>
                </c:pt>
                <c:pt idx="3311">
                  <c:v>3677.0</c:v>
                </c:pt>
                <c:pt idx="3312">
                  <c:v>3679.0</c:v>
                </c:pt>
                <c:pt idx="3313">
                  <c:v>3680.0</c:v>
                </c:pt>
                <c:pt idx="3314">
                  <c:v>3684.0</c:v>
                </c:pt>
                <c:pt idx="3315">
                  <c:v>3688.0</c:v>
                </c:pt>
                <c:pt idx="3316">
                  <c:v>3690.0</c:v>
                </c:pt>
                <c:pt idx="3317">
                  <c:v>3691.0</c:v>
                </c:pt>
                <c:pt idx="3318">
                  <c:v>3692.0</c:v>
                </c:pt>
                <c:pt idx="3319">
                  <c:v>3697.0</c:v>
                </c:pt>
                <c:pt idx="3320">
                  <c:v>3699.0</c:v>
                </c:pt>
                <c:pt idx="3321">
                  <c:v>3700.0</c:v>
                </c:pt>
                <c:pt idx="3322">
                  <c:v>3701.0</c:v>
                </c:pt>
                <c:pt idx="3323">
                  <c:v>3703.0</c:v>
                </c:pt>
                <c:pt idx="3324">
                  <c:v>3704.0</c:v>
                </c:pt>
                <c:pt idx="3325">
                  <c:v>3705.0</c:v>
                </c:pt>
                <c:pt idx="3326">
                  <c:v>3706.0</c:v>
                </c:pt>
                <c:pt idx="3327">
                  <c:v>3712.0</c:v>
                </c:pt>
                <c:pt idx="3328">
                  <c:v>3718.0</c:v>
                </c:pt>
                <c:pt idx="3329">
                  <c:v>3719.0</c:v>
                </c:pt>
                <c:pt idx="3330">
                  <c:v>3722.0</c:v>
                </c:pt>
                <c:pt idx="3331">
                  <c:v>3723.0</c:v>
                </c:pt>
                <c:pt idx="3332">
                  <c:v>3724.0</c:v>
                </c:pt>
                <c:pt idx="3333">
                  <c:v>3728.0</c:v>
                </c:pt>
                <c:pt idx="3334">
                  <c:v>3729.0</c:v>
                </c:pt>
                <c:pt idx="3335">
                  <c:v>3731.0</c:v>
                </c:pt>
                <c:pt idx="3336">
                  <c:v>3733.0</c:v>
                </c:pt>
                <c:pt idx="3337">
                  <c:v>3736.0</c:v>
                </c:pt>
                <c:pt idx="3338">
                  <c:v>3737.0</c:v>
                </c:pt>
                <c:pt idx="3339">
                  <c:v>3744.0</c:v>
                </c:pt>
                <c:pt idx="3340">
                  <c:v>3747.0</c:v>
                </c:pt>
                <c:pt idx="3341">
                  <c:v>3748.0</c:v>
                </c:pt>
                <c:pt idx="3342">
                  <c:v>3751.0</c:v>
                </c:pt>
                <c:pt idx="3343">
                  <c:v>3752.0</c:v>
                </c:pt>
                <c:pt idx="3344">
                  <c:v>3756.0</c:v>
                </c:pt>
                <c:pt idx="3345">
                  <c:v>3757.0</c:v>
                </c:pt>
                <c:pt idx="3346">
                  <c:v>3758.0</c:v>
                </c:pt>
                <c:pt idx="3347">
                  <c:v>3759.0</c:v>
                </c:pt>
                <c:pt idx="3348">
                  <c:v>3760.0</c:v>
                </c:pt>
                <c:pt idx="3349">
                  <c:v>3763.0</c:v>
                </c:pt>
                <c:pt idx="3350">
                  <c:v>3764.0</c:v>
                </c:pt>
                <c:pt idx="3351">
                  <c:v>3767.0</c:v>
                </c:pt>
                <c:pt idx="3352">
                  <c:v>3768.0</c:v>
                </c:pt>
                <c:pt idx="3353">
                  <c:v>3770.0</c:v>
                </c:pt>
                <c:pt idx="3354">
                  <c:v>3773.0</c:v>
                </c:pt>
                <c:pt idx="3355">
                  <c:v>3774.0</c:v>
                </c:pt>
                <c:pt idx="3356">
                  <c:v>3786.0</c:v>
                </c:pt>
                <c:pt idx="3357">
                  <c:v>3788.0</c:v>
                </c:pt>
                <c:pt idx="3358">
                  <c:v>3790.0</c:v>
                </c:pt>
                <c:pt idx="3359">
                  <c:v>3792.0</c:v>
                </c:pt>
                <c:pt idx="3360">
                  <c:v>3798.0</c:v>
                </c:pt>
                <c:pt idx="3361">
                  <c:v>3799.0</c:v>
                </c:pt>
                <c:pt idx="3362">
                  <c:v>3801.0</c:v>
                </c:pt>
                <c:pt idx="3363">
                  <c:v>3804.0</c:v>
                </c:pt>
                <c:pt idx="3364">
                  <c:v>3805.0</c:v>
                </c:pt>
                <c:pt idx="3365">
                  <c:v>3806.0</c:v>
                </c:pt>
                <c:pt idx="3366">
                  <c:v>3807.0</c:v>
                </c:pt>
                <c:pt idx="3367">
                  <c:v>3808.0</c:v>
                </c:pt>
                <c:pt idx="3368">
                  <c:v>3810.0</c:v>
                </c:pt>
                <c:pt idx="3369">
                  <c:v>3813.0</c:v>
                </c:pt>
                <c:pt idx="3370">
                  <c:v>3815.0</c:v>
                </c:pt>
                <c:pt idx="3371">
                  <c:v>3817.0</c:v>
                </c:pt>
                <c:pt idx="3372">
                  <c:v>3819.0</c:v>
                </c:pt>
                <c:pt idx="3373">
                  <c:v>3822.0</c:v>
                </c:pt>
                <c:pt idx="3374">
                  <c:v>3824.0</c:v>
                </c:pt>
                <c:pt idx="3375">
                  <c:v>3825.0</c:v>
                </c:pt>
                <c:pt idx="3376">
                  <c:v>3826.0</c:v>
                </c:pt>
                <c:pt idx="3377">
                  <c:v>3832.0</c:v>
                </c:pt>
                <c:pt idx="3378">
                  <c:v>3833.0</c:v>
                </c:pt>
                <c:pt idx="3379">
                  <c:v>3835.0</c:v>
                </c:pt>
                <c:pt idx="3380">
                  <c:v>3836.0</c:v>
                </c:pt>
                <c:pt idx="3381">
                  <c:v>3839.0</c:v>
                </c:pt>
                <c:pt idx="3382">
                  <c:v>3849.0</c:v>
                </c:pt>
                <c:pt idx="3383">
                  <c:v>3853.0</c:v>
                </c:pt>
                <c:pt idx="3384">
                  <c:v>3854.0</c:v>
                </c:pt>
                <c:pt idx="3385">
                  <c:v>3856.0</c:v>
                </c:pt>
                <c:pt idx="3386">
                  <c:v>3860.0</c:v>
                </c:pt>
                <c:pt idx="3387">
                  <c:v>3862.0</c:v>
                </c:pt>
                <c:pt idx="3388">
                  <c:v>3865.0</c:v>
                </c:pt>
                <c:pt idx="3389">
                  <c:v>3868.0</c:v>
                </c:pt>
                <c:pt idx="3390">
                  <c:v>3871.0</c:v>
                </c:pt>
                <c:pt idx="3391">
                  <c:v>3874.0</c:v>
                </c:pt>
                <c:pt idx="3392">
                  <c:v>3875.0</c:v>
                </c:pt>
                <c:pt idx="3393">
                  <c:v>3884.0</c:v>
                </c:pt>
                <c:pt idx="3394">
                  <c:v>3886.0</c:v>
                </c:pt>
                <c:pt idx="3395">
                  <c:v>3891.0</c:v>
                </c:pt>
                <c:pt idx="3396">
                  <c:v>3892.0</c:v>
                </c:pt>
                <c:pt idx="3397">
                  <c:v>3894.0</c:v>
                </c:pt>
                <c:pt idx="3398">
                  <c:v>3896.0</c:v>
                </c:pt>
                <c:pt idx="3399">
                  <c:v>3898.0</c:v>
                </c:pt>
                <c:pt idx="3400">
                  <c:v>3901.0</c:v>
                </c:pt>
                <c:pt idx="3401">
                  <c:v>3902.0</c:v>
                </c:pt>
                <c:pt idx="3402">
                  <c:v>3903.0</c:v>
                </c:pt>
                <c:pt idx="3403">
                  <c:v>3906.0</c:v>
                </c:pt>
                <c:pt idx="3404">
                  <c:v>3910.0</c:v>
                </c:pt>
                <c:pt idx="3405">
                  <c:v>3913.0</c:v>
                </c:pt>
                <c:pt idx="3406">
                  <c:v>3916.0</c:v>
                </c:pt>
                <c:pt idx="3407">
                  <c:v>3926.0</c:v>
                </c:pt>
                <c:pt idx="3408">
                  <c:v>3927.0</c:v>
                </c:pt>
                <c:pt idx="3409">
                  <c:v>3929.0</c:v>
                </c:pt>
                <c:pt idx="3410">
                  <c:v>3932.0</c:v>
                </c:pt>
                <c:pt idx="3411">
                  <c:v>3940.0</c:v>
                </c:pt>
                <c:pt idx="3412">
                  <c:v>3943.0</c:v>
                </c:pt>
                <c:pt idx="3413">
                  <c:v>3945.0</c:v>
                </c:pt>
                <c:pt idx="3414">
                  <c:v>3953.0</c:v>
                </c:pt>
                <c:pt idx="3415">
                  <c:v>3955.0</c:v>
                </c:pt>
                <c:pt idx="3416">
                  <c:v>3961.0</c:v>
                </c:pt>
                <c:pt idx="3417">
                  <c:v>3962.0</c:v>
                </c:pt>
                <c:pt idx="3418">
                  <c:v>3963.0</c:v>
                </c:pt>
                <c:pt idx="3419">
                  <c:v>3964.0</c:v>
                </c:pt>
                <c:pt idx="3420">
                  <c:v>3971.0</c:v>
                </c:pt>
                <c:pt idx="3421">
                  <c:v>3972.0</c:v>
                </c:pt>
                <c:pt idx="3422">
                  <c:v>3973.0</c:v>
                </c:pt>
                <c:pt idx="3423">
                  <c:v>3975.0</c:v>
                </c:pt>
                <c:pt idx="3424">
                  <c:v>3984.0</c:v>
                </c:pt>
                <c:pt idx="3425">
                  <c:v>3987.0</c:v>
                </c:pt>
                <c:pt idx="3426">
                  <c:v>3991.0</c:v>
                </c:pt>
                <c:pt idx="3427">
                  <c:v>3993.0</c:v>
                </c:pt>
                <c:pt idx="3428">
                  <c:v>3995.0</c:v>
                </c:pt>
                <c:pt idx="3429">
                  <c:v>4000.0</c:v>
                </c:pt>
                <c:pt idx="3430">
                  <c:v>4001.0</c:v>
                </c:pt>
                <c:pt idx="3431">
                  <c:v>4008.0</c:v>
                </c:pt>
                <c:pt idx="3432">
                  <c:v>4009.0</c:v>
                </c:pt>
                <c:pt idx="3433">
                  <c:v>4010.0</c:v>
                </c:pt>
                <c:pt idx="3434">
                  <c:v>4014.0</c:v>
                </c:pt>
                <c:pt idx="3435">
                  <c:v>4021.0</c:v>
                </c:pt>
                <c:pt idx="3436">
                  <c:v>4026.0</c:v>
                </c:pt>
                <c:pt idx="3437">
                  <c:v>4027.0</c:v>
                </c:pt>
                <c:pt idx="3438">
                  <c:v>4028.0</c:v>
                </c:pt>
                <c:pt idx="3439">
                  <c:v>4035.0</c:v>
                </c:pt>
                <c:pt idx="3440">
                  <c:v>4036.0</c:v>
                </c:pt>
                <c:pt idx="3441">
                  <c:v>4037.0</c:v>
                </c:pt>
                <c:pt idx="3442">
                  <c:v>4038.0</c:v>
                </c:pt>
                <c:pt idx="3443">
                  <c:v>4041.0</c:v>
                </c:pt>
                <c:pt idx="3444">
                  <c:v>4043.0</c:v>
                </c:pt>
                <c:pt idx="3445">
                  <c:v>4046.0</c:v>
                </c:pt>
                <c:pt idx="3446">
                  <c:v>4047.0</c:v>
                </c:pt>
                <c:pt idx="3447">
                  <c:v>4048.0</c:v>
                </c:pt>
                <c:pt idx="3448">
                  <c:v>4050.0</c:v>
                </c:pt>
                <c:pt idx="3449">
                  <c:v>4057.0</c:v>
                </c:pt>
                <c:pt idx="3450">
                  <c:v>4069.0</c:v>
                </c:pt>
                <c:pt idx="3451">
                  <c:v>4071.0</c:v>
                </c:pt>
                <c:pt idx="3452">
                  <c:v>4073.0</c:v>
                </c:pt>
                <c:pt idx="3453">
                  <c:v>4077.0</c:v>
                </c:pt>
                <c:pt idx="3454">
                  <c:v>4078.0</c:v>
                </c:pt>
                <c:pt idx="3455">
                  <c:v>4081.0</c:v>
                </c:pt>
                <c:pt idx="3456">
                  <c:v>4090.0</c:v>
                </c:pt>
                <c:pt idx="3457">
                  <c:v>4093.0</c:v>
                </c:pt>
                <c:pt idx="3458">
                  <c:v>4094.0</c:v>
                </c:pt>
                <c:pt idx="3459">
                  <c:v>4098.0</c:v>
                </c:pt>
                <c:pt idx="3460">
                  <c:v>4104.0</c:v>
                </c:pt>
                <c:pt idx="3461">
                  <c:v>4105.0</c:v>
                </c:pt>
                <c:pt idx="3462">
                  <c:v>4108.0</c:v>
                </c:pt>
                <c:pt idx="3463">
                  <c:v>4109.0</c:v>
                </c:pt>
                <c:pt idx="3464">
                  <c:v>4123.0</c:v>
                </c:pt>
                <c:pt idx="3465">
                  <c:v>4126.0</c:v>
                </c:pt>
                <c:pt idx="3466">
                  <c:v>4131.0</c:v>
                </c:pt>
                <c:pt idx="3467">
                  <c:v>4132.0</c:v>
                </c:pt>
                <c:pt idx="3468">
                  <c:v>4142.0</c:v>
                </c:pt>
                <c:pt idx="3469">
                  <c:v>4144.0</c:v>
                </c:pt>
                <c:pt idx="3470">
                  <c:v>4147.0</c:v>
                </c:pt>
                <c:pt idx="3471">
                  <c:v>4159.0</c:v>
                </c:pt>
                <c:pt idx="3472">
                  <c:v>4171.0</c:v>
                </c:pt>
                <c:pt idx="3473">
                  <c:v>4179.0</c:v>
                </c:pt>
                <c:pt idx="3474">
                  <c:v>4180.0</c:v>
                </c:pt>
                <c:pt idx="3475">
                  <c:v>4183.0</c:v>
                </c:pt>
                <c:pt idx="3476">
                  <c:v>4184.0</c:v>
                </c:pt>
                <c:pt idx="3477">
                  <c:v>4189.0</c:v>
                </c:pt>
                <c:pt idx="3478">
                  <c:v>4201.0</c:v>
                </c:pt>
                <c:pt idx="3479">
                  <c:v>4207.0</c:v>
                </c:pt>
                <c:pt idx="3480">
                  <c:v>4209.0</c:v>
                </c:pt>
                <c:pt idx="3481">
                  <c:v>4211.0</c:v>
                </c:pt>
                <c:pt idx="3482">
                  <c:v>4213.0</c:v>
                </c:pt>
                <c:pt idx="3483">
                  <c:v>4218.0</c:v>
                </c:pt>
                <c:pt idx="3484">
                  <c:v>4224.0</c:v>
                </c:pt>
                <c:pt idx="3485">
                  <c:v>4225.0</c:v>
                </c:pt>
                <c:pt idx="3486">
                  <c:v>4226.0</c:v>
                </c:pt>
                <c:pt idx="3487">
                  <c:v>4227.0</c:v>
                </c:pt>
                <c:pt idx="3488">
                  <c:v>4230.0</c:v>
                </c:pt>
                <c:pt idx="3489">
                  <c:v>4231.0</c:v>
                </c:pt>
                <c:pt idx="3490">
                  <c:v>4232.0</c:v>
                </c:pt>
                <c:pt idx="3491">
                  <c:v>4234.0</c:v>
                </c:pt>
                <c:pt idx="3492">
                  <c:v>4237.0</c:v>
                </c:pt>
                <c:pt idx="3493">
                  <c:v>4238.0</c:v>
                </c:pt>
                <c:pt idx="3494">
                  <c:v>4240.0</c:v>
                </c:pt>
                <c:pt idx="3495">
                  <c:v>4242.0</c:v>
                </c:pt>
                <c:pt idx="3496">
                  <c:v>4245.0</c:v>
                </c:pt>
                <c:pt idx="3497">
                  <c:v>4247.0</c:v>
                </c:pt>
                <c:pt idx="3498">
                  <c:v>4251.0</c:v>
                </c:pt>
                <c:pt idx="3499">
                  <c:v>4278.0</c:v>
                </c:pt>
                <c:pt idx="3500">
                  <c:v>4290.0</c:v>
                </c:pt>
                <c:pt idx="3501">
                  <c:v>4291.0</c:v>
                </c:pt>
                <c:pt idx="3502">
                  <c:v>4295.0</c:v>
                </c:pt>
                <c:pt idx="3503">
                  <c:v>4301.0</c:v>
                </c:pt>
                <c:pt idx="3504">
                  <c:v>4314.0</c:v>
                </c:pt>
                <c:pt idx="3505">
                  <c:v>4322.0</c:v>
                </c:pt>
                <c:pt idx="3506">
                  <c:v>4323.0</c:v>
                </c:pt>
                <c:pt idx="3507">
                  <c:v>4327.0</c:v>
                </c:pt>
                <c:pt idx="3508">
                  <c:v>4333.0</c:v>
                </c:pt>
                <c:pt idx="3509">
                  <c:v>4336.0</c:v>
                </c:pt>
                <c:pt idx="3510">
                  <c:v>4338.0</c:v>
                </c:pt>
                <c:pt idx="3511">
                  <c:v>4349.0</c:v>
                </c:pt>
                <c:pt idx="3512">
                  <c:v>4396.0</c:v>
                </c:pt>
                <c:pt idx="3513">
                  <c:v>4397.0</c:v>
                </c:pt>
                <c:pt idx="3514">
                  <c:v>4402.0</c:v>
                </c:pt>
                <c:pt idx="3515">
                  <c:v>4403.0</c:v>
                </c:pt>
                <c:pt idx="3516">
                  <c:v>4408.0</c:v>
                </c:pt>
                <c:pt idx="3517">
                  <c:v>4410.0</c:v>
                </c:pt>
                <c:pt idx="3518">
                  <c:v>4416.0</c:v>
                </c:pt>
                <c:pt idx="3519">
                  <c:v>4417.0</c:v>
                </c:pt>
                <c:pt idx="3520">
                  <c:v>4418.0</c:v>
                </c:pt>
                <c:pt idx="3521">
                  <c:v>4434.0</c:v>
                </c:pt>
                <c:pt idx="3522">
                  <c:v>4440.0</c:v>
                </c:pt>
                <c:pt idx="3523">
                  <c:v>4442.0</c:v>
                </c:pt>
                <c:pt idx="3524">
                  <c:v>4451.0</c:v>
                </c:pt>
                <c:pt idx="3525">
                  <c:v>4459.0</c:v>
                </c:pt>
                <c:pt idx="3526">
                  <c:v>4477.0</c:v>
                </c:pt>
                <c:pt idx="3527">
                  <c:v>4478.0</c:v>
                </c:pt>
                <c:pt idx="3528">
                  <c:v>4484.0</c:v>
                </c:pt>
                <c:pt idx="3529">
                  <c:v>4487.0</c:v>
                </c:pt>
                <c:pt idx="3530">
                  <c:v>4488.0</c:v>
                </c:pt>
                <c:pt idx="3531">
                  <c:v>4495.0</c:v>
                </c:pt>
                <c:pt idx="3532">
                  <c:v>4498.0</c:v>
                </c:pt>
                <c:pt idx="3533">
                  <c:v>4504.0</c:v>
                </c:pt>
                <c:pt idx="3534">
                  <c:v>4505.0</c:v>
                </c:pt>
                <c:pt idx="3535">
                  <c:v>4506.0</c:v>
                </c:pt>
                <c:pt idx="3536">
                  <c:v>4509.0</c:v>
                </c:pt>
                <c:pt idx="3537">
                  <c:v>4519.0</c:v>
                </c:pt>
                <c:pt idx="3538">
                  <c:v>4530.0</c:v>
                </c:pt>
                <c:pt idx="3539">
                  <c:v>4533.0</c:v>
                </c:pt>
                <c:pt idx="3540">
                  <c:v>4537.0</c:v>
                </c:pt>
                <c:pt idx="3541">
                  <c:v>4543.0</c:v>
                </c:pt>
                <c:pt idx="3542">
                  <c:v>4544.0</c:v>
                </c:pt>
                <c:pt idx="3543">
                  <c:v>4548.0</c:v>
                </c:pt>
                <c:pt idx="3544">
                  <c:v>4553.0</c:v>
                </c:pt>
                <c:pt idx="3545">
                  <c:v>4555.0</c:v>
                </c:pt>
                <c:pt idx="3546">
                  <c:v>4562.0</c:v>
                </c:pt>
                <c:pt idx="3547">
                  <c:v>4566.0</c:v>
                </c:pt>
                <c:pt idx="3548">
                  <c:v>4572.0</c:v>
                </c:pt>
                <c:pt idx="3549">
                  <c:v>4575.0</c:v>
                </c:pt>
                <c:pt idx="3550">
                  <c:v>4581.0</c:v>
                </c:pt>
                <c:pt idx="3551">
                  <c:v>4585.0</c:v>
                </c:pt>
                <c:pt idx="3552">
                  <c:v>4589.0</c:v>
                </c:pt>
                <c:pt idx="3553">
                  <c:v>4592.0</c:v>
                </c:pt>
                <c:pt idx="3554">
                  <c:v>4594.0</c:v>
                </c:pt>
                <c:pt idx="3555">
                  <c:v>4598.0</c:v>
                </c:pt>
                <c:pt idx="3556">
                  <c:v>4602.0</c:v>
                </c:pt>
                <c:pt idx="3557">
                  <c:v>4615.0</c:v>
                </c:pt>
                <c:pt idx="3558">
                  <c:v>4623.0</c:v>
                </c:pt>
                <c:pt idx="3559">
                  <c:v>4631.0</c:v>
                </c:pt>
                <c:pt idx="3560">
                  <c:v>4634.0</c:v>
                </c:pt>
                <c:pt idx="3561">
                  <c:v>4637.0</c:v>
                </c:pt>
                <c:pt idx="3562">
                  <c:v>4638.0</c:v>
                </c:pt>
                <c:pt idx="3563">
                  <c:v>4641.0</c:v>
                </c:pt>
                <c:pt idx="3564">
                  <c:v>4654.0</c:v>
                </c:pt>
                <c:pt idx="3565">
                  <c:v>4658.0</c:v>
                </c:pt>
                <c:pt idx="3566">
                  <c:v>4661.0</c:v>
                </c:pt>
                <c:pt idx="3567">
                  <c:v>4662.0</c:v>
                </c:pt>
                <c:pt idx="3568">
                  <c:v>4670.0</c:v>
                </c:pt>
                <c:pt idx="3569">
                  <c:v>4672.0</c:v>
                </c:pt>
                <c:pt idx="3570">
                  <c:v>4678.0</c:v>
                </c:pt>
                <c:pt idx="3571">
                  <c:v>4687.0</c:v>
                </c:pt>
                <c:pt idx="3572">
                  <c:v>4688.0</c:v>
                </c:pt>
                <c:pt idx="3573">
                  <c:v>4693.0</c:v>
                </c:pt>
                <c:pt idx="3574">
                  <c:v>4702.0</c:v>
                </c:pt>
                <c:pt idx="3575">
                  <c:v>4705.0</c:v>
                </c:pt>
                <c:pt idx="3576">
                  <c:v>4708.0</c:v>
                </c:pt>
                <c:pt idx="3577">
                  <c:v>4718.0</c:v>
                </c:pt>
                <c:pt idx="3578">
                  <c:v>4730.0</c:v>
                </c:pt>
                <c:pt idx="3579">
                  <c:v>4740.0</c:v>
                </c:pt>
                <c:pt idx="3580">
                  <c:v>4748.0</c:v>
                </c:pt>
                <c:pt idx="3581">
                  <c:v>4757.0</c:v>
                </c:pt>
                <c:pt idx="3582">
                  <c:v>4764.0</c:v>
                </c:pt>
                <c:pt idx="3583">
                  <c:v>4777.0</c:v>
                </c:pt>
                <c:pt idx="3584">
                  <c:v>4790.0</c:v>
                </c:pt>
                <c:pt idx="3585">
                  <c:v>4796.0</c:v>
                </c:pt>
                <c:pt idx="3586">
                  <c:v>4822.0</c:v>
                </c:pt>
                <c:pt idx="3587">
                  <c:v>4845.0</c:v>
                </c:pt>
                <c:pt idx="3588">
                  <c:v>4861.0</c:v>
                </c:pt>
                <c:pt idx="3589">
                  <c:v>4866.0</c:v>
                </c:pt>
                <c:pt idx="3590">
                  <c:v>4891.0</c:v>
                </c:pt>
                <c:pt idx="3591">
                  <c:v>4898.0</c:v>
                </c:pt>
                <c:pt idx="3592">
                  <c:v>4902.0</c:v>
                </c:pt>
                <c:pt idx="3593">
                  <c:v>4924.0</c:v>
                </c:pt>
                <c:pt idx="3594">
                  <c:v>4926.0</c:v>
                </c:pt>
                <c:pt idx="3595">
                  <c:v>4932.0</c:v>
                </c:pt>
                <c:pt idx="3596">
                  <c:v>4957.0</c:v>
                </c:pt>
                <c:pt idx="3597">
                  <c:v>4982.0</c:v>
                </c:pt>
                <c:pt idx="3598">
                  <c:v>4986.0</c:v>
                </c:pt>
                <c:pt idx="3599">
                  <c:v>5010.0</c:v>
                </c:pt>
                <c:pt idx="3600">
                  <c:v>5012.0</c:v>
                </c:pt>
                <c:pt idx="3601">
                  <c:v>5051.0</c:v>
                </c:pt>
                <c:pt idx="3602">
                  <c:v>5056.0</c:v>
                </c:pt>
                <c:pt idx="3603">
                  <c:v>5063.0</c:v>
                </c:pt>
                <c:pt idx="3604">
                  <c:v>5080.0</c:v>
                </c:pt>
                <c:pt idx="3605">
                  <c:v>5103.0</c:v>
                </c:pt>
                <c:pt idx="3606">
                  <c:v>5107.0</c:v>
                </c:pt>
                <c:pt idx="3607">
                  <c:v>5108.0</c:v>
                </c:pt>
                <c:pt idx="3608">
                  <c:v>5132.0</c:v>
                </c:pt>
                <c:pt idx="3609">
                  <c:v>5158.0</c:v>
                </c:pt>
                <c:pt idx="3610">
                  <c:v>5191.0</c:v>
                </c:pt>
                <c:pt idx="3611">
                  <c:v>5218.0</c:v>
                </c:pt>
                <c:pt idx="3612">
                  <c:v>5262.0</c:v>
                </c:pt>
                <c:pt idx="3613">
                  <c:v>5279.0</c:v>
                </c:pt>
                <c:pt idx="3614">
                  <c:v>5282.0</c:v>
                </c:pt>
                <c:pt idx="3615">
                  <c:v>5284.0</c:v>
                </c:pt>
                <c:pt idx="3616">
                  <c:v>5307.0</c:v>
                </c:pt>
                <c:pt idx="3617">
                  <c:v>5350.0</c:v>
                </c:pt>
                <c:pt idx="3618">
                  <c:v>5356.0</c:v>
                </c:pt>
                <c:pt idx="3619">
                  <c:v>5385.0</c:v>
                </c:pt>
                <c:pt idx="3620">
                  <c:v>5393.0</c:v>
                </c:pt>
                <c:pt idx="3621">
                  <c:v>5416.0</c:v>
                </c:pt>
                <c:pt idx="3622">
                  <c:v>5422.0</c:v>
                </c:pt>
                <c:pt idx="3623">
                  <c:v>5436.0</c:v>
                </c:pt>
                <c:pt idx="3624">
                  <c:v>5437.0</c:v>
                </c:pt>
                <c:pt idx="3625">
                  <c:v>5464.0</c:v>
                </c:pt>
                <c:pt idx="3626">
                  <c:v>5521.0</c:v>
                </c:pt>
                <c:pt idx="3627">
                  <c:v>5552.0</c:v>
                </c:pt>
                <c:pt idx="3628">
                  <c:v>5558.0</c:v>
                </c:pt>
                <c:pt idx="3629">
                  <c:v>5581.0</c:v>
                </c:pt>
                <c:pt idx="3630">
                  <c:v>5598.0</c:v>
                </c:pt>
                <c:pt idx="3631">
                  <c:v>5607.0</c:v>
                </c:pt>
                <c:pt idx="3632">
                  <c:v>5614.0</c:v>
                </c:pt>
                <c:pt idx="3633">
                  <c:v>5615.0</c:v>
                </c:pt>
                <c:pt idx="3634">
                  <c:v>5628.0</c:v>
                </c:pt>
                <c:pt idx="3635">
                  <c:v>5631.0</c:v>
                </c:pt>
                <c:pt idx="3636">
                  <c:v>5643.0</c:v>
                </c:pt>
                <c:pt idx="3637">
                  <c:v>5652.0</c:v>
                </c:pt>
                <c:pt idx="3638">
                  <c:v>5654.0</c:v>
                </c:pt>
                <c:pt idx="3639">
                  <c:v>5667.0</c:v>
                </c:pt>
                <c:pt idx="3640">
                  <c:v>5680.0</c:v>
                </c:pt>
                <c:pt idx="3641">
                  <c:v>5685.0</c:v>
                </c:pt>
                <c:pt idx="3642">
                  <c:v>5708.0</c:v>
                </c:pt>
                <c:pt idx="3643">
                  <c:v>5725.0</c:v>
                </c:pt>
                <c:pt idx="3644">
                  <c:v>5732.0</c:v>
                </c:pt>
                <c:pt idx="3645">
                  <c:v>5750.0</c:v>
                </c:pt>
                <c:pt idx="3646">
                  <c:v>5755.0</c:v>
                </c:pt>
                <c:pt idx="3647">
                  <c:v>5770.0</c:v>
                </c:pt>
                <c:pt idx="3648">
                  <c:v>5788.0</c:v>
                </c:pt>
                <c:pt idx="3649">
                  <c:v>5824.0</c:v>
                </c:pt>
                <c:pt idx="3650">
                  <c:v>5837.0</c:v>
                </c:pt>
                <c:pt idx="3651">
                  <c:v>5839.0</c:v>
                </c:pt>
                <c:pt idx="3652">
                  <c:v>5846.0</c:v>
                </c:pt>
                <c:pt idx="3653">
                  <c:v>5860.0</c:v>
                </c:pt>
                <c:pt idx="3654">
                  <c:v>5900.0</c:v>
                </c:pt>
                <c:pt idx="3655">
                  <c:v>5904.0</c:v>
                </c:pt>
                <c:pt idx="3656">
                  <c:v>5932.0</c:v>
                </c:pt>
                <c:pt idx="3657">
                  <c:v>5954.0</c:v>
                </c:pt>
                <c:pt idx="3658">
                  <c:v>5962.0</c:v>
                </c:pt>
                <c:pt idx="3659">
                  <c:v>5970.0</c:v>
                </c:pt>
                <c:pt idx="3660">
                  <c:v>6012.0</c:v>
                </c:pt>
                <c:pt idx="3661">
                  <c:v>6045.0</c:v>
                </c:pt>
                <c:pt idx="3662">
                  <c:v>6053.0</c:v>
                </c:pt>
                <c:pt idx="3663">
                  <c:v>6107.0</c:v>
                </c:pt>
                <c:pt idx="3664">
                  <c:v>6164.0</c:v>
                </c:pt>
                <c:pt idx="3665">
                  <c:v>6172.0</c:v>
                </c:pt>
                <c:pt idx="3666">
                  <c:v>6272.0</c:v>
                </c:pt>
                <c:pt idx="3667">
                  <c:v>6285.0</c:v>
                </c:pt>
                <c:pt idx="3668">
                  <c:v>6324.0</c:v>
                </c:pt>
                <c:pt idx="3669">
                  <c:v>6325.0</c:v>
                </c:pt>
                <c:pt idx="3670">
                  <c:v>6353.0</c:v>
                </c:pt>
                <c:pt idx="3671">
                  <c:v>6363.0</c:v>
                </c:pt>
                <c:pt idx="3672">
                  <c:v>6373.0</c:v>
                </c:pt>
                <c:pt idx="3673">
                  <c:v>6377.0</c:v>
                </c:pt>
                <c:pt idx="3674">
                  <c:v>6385.0</c:v>
                </c:pt>
                <c:pt idx="3675">
                  <c:v>6442.0</c:v>
                </c:pt>
                <c:pt idx="3676">
                  <c:v>6480.0</c:v>
                </c:pt>
                <c:pt idx="3677">
                  <c:v>6481.0</c:v>
                </c:pt>
                <c:pt idx="3678">
                  <c:v>6483.0</c:v>
                </c:pt>
                <c:pt idx="3679">
                  <c:v>6540.0</c:v>
                </c:pt>
                <c:pt idx="3680">
                  <c:v>6561.0</c:v>
                </c:pt>
                <c:pt idx="3681">
                  <c:v>6671.0</c:v>
                </c:pt>
                <c:pt idx="3682">
                  <c:v>6673.0</c:v>
                </c:pt>
                <c:pt idx="3683">
                  <c:v>6774.0</c:v>
                </c:pt>
                <c:pt idx="3684">
                  <c:v>6816.0</c:v>
                </c:pt>
                <c:pt idx="3685">
                  <c:v>6878.0</c:v>
                </c:pt>
                <c:pt idx="3686">
                  <c:v>6883.0</c:v>
                </c:pt>
                <c:pt idx="3687">
                  <c:v>6886.0</c:v>
                </c:pt>
                <c:pt idx="3688">
                  <c:v>6903.0</c:v>
                </c:pt>
                <c:pt idx="3689">
                  <c:v>6904.0</c:v>
                </c:pt>
                <c:pt idx="3690">
                  <c:v>6925.0</c:v>
                </c:pt>
                <c:pt idx="3691">
                  <c:v>7033.0</c:v>
                </c:pt>
                <c:pt idx="3692">
                  <c:v>7038.0</c:v>
                </c:pt>
                <c:pt idx="3693">
                  <c:v>7110.0</c:v>
                </c:pt>
                <c:pt idx="3694">
                  <c:v>7231.0</c:v>
                </c:pt>
                <c:pt idx="3695">
                  <c:v>7344.0</c:v>
                </c:pt>
                <c:pt idx="3696">
                  <c:v>7548.0</c:v>
                </c:pt>
                <c:pt idx="3697">
                  <c:v>7582.0</c:v>
                </c:pt>
                <c:pt idx="3698">
                  <c:v>8044.0</c:v>
                </c:pt>
                <c:pt idx="3699">
                  <c:v>8494.0</c:v>
                </c:pt>
                <c:pt idx="3700">
                  <c:v>8583.0</c:v>
                </c:pt>
                <c:pt idx="3701">
                  <c:v>8634.0</c:v>
                </c:pt>
                <c:pt idx="3702">
                  <c:v>8803.0</c:v>
                </c:pt>
                <c:pt idx="3703">
                  <c:v>8875.0</c:v>
                </c:pt>
                <c:pt idx="3704">
                  <c:v>8927.0</c:v>
                </c:pt>
                <c:pt idx="3705">
                  <c:v>8988.0</c:v>
                </c:pt>
                <c:pt idx="3706">
                  <c:v>9156.0</c:v>
                </c:pt>
                <c:pt idx="3707">
                  <c:v>9459.0</c:v>
                </c:pt>
                <c:pt idx="3708">
                  <c:v>9699.0</c:v>
                </c:pt>
                <c:pt idx="3709">
                  <c:v>9862.0</c:v>
                </c:pt>
                <c:pt idx="3710">
                  <c:v>9935.0</c:v>
                </c:pt>
                <c:pt idx="3711">
                  <c:v>10603.0</c:v>
                </c:pt>
                <c:pt idx="3712">
                  <c:v>10807.0</c:v>
                </c:pt>
                <c:pt idx="3713">
                  <c:v>13372.0</c:v>
                </c:pt>
              </c:numCache>
            </c:numRef>
          </c:xVal>
          <c:yVal>
            <c:numRef>
              <c:f>'interaction cdf'!$E$2:$E$3715</c:f>
              <c:numCache>
                <c:formatCode>General</c:formatCode>
                <c:ptCount val="3714"/>
                <c:pt idx="0">
                  <c:v>0.362552</c:v>
                </c:pt>
                <c:pt idx="1">
                  <c:v>0.362552</c:v>
                </c:pt>
                <c:pt idx="2">
                  <c:v>0.436122</c:v>
                </c:pt>
                <c:pt idx="3">
                  <c:v>0.436122</c:v>
                </c:pt>
                <c:pt idx="4">
                  <c:v>0.485253</c:v>
                </c:pt>
                <c:pt idx="5">
                  <c:v>0.485253</c:v>
                </c:pt>
                <c:pt idx="6">
                  <c:v>0.522262</c:v>
                </c:pt>
                <c:pt idx="7">
                  <c:v>0.522262</c:v>
                </c:pt>
                <c:pt idx="8">
                  <c:v>0.552077</c:v>
                </c:pt>
                <c:pt idx="9">
                  <c:v>0.552077</c:v>
                </c:pt>
                <c:pt idx="10">
                  <c:v>0.577055</c:v>
                </c:pt>
                <c:pt idx="11">
                  <c:v>0.577055</c:v>
                </c:pt>
                <c:pt idx="12">
                  <c:v>0.598455</c:v>
                </c:pt>
                <c:pt idx="13">
                  <c:v>0.598455</c:v>
                </c:pt>
                <c:pt idx="14">
                  <c:v>0.617178</c:v>
                </c:pt>
                <c:pt idx="15">
                  <c:v>0.617178</c:v>
                </c:pt>
                <c:pt idx="16">
                  <c:v>0.633868</c:v>
                </c:pt>
                <c:pt idx="17">
                  <c:v>0.633868</c:v>
                </c:pt>
                <c:pt idx="18">
                  <c:v>0.648905</c:v>
                </c:pt>
                <c:pt idx="19">
                  <c:v>0.648905</c:v>
                </c:pt>
                <c:pt idx="20">
                  <c:v>0.662472</c:v>
                </c:pt>
                <c:pt idx="21">
                  <c:v>0.662472</c:v>
                </c:pt>
                <c:pt idx="22">
                  <c:v>0.674877</c:v>
                </c:pt>
                <c:pt idx="23">
                  <c:v>0.674877</c:v>
                </c:pt>
                <c:pt idx="24">
                  <c:v>0.686287</c:v>
                </c:pt>
                <c:pt idx="25">
                  <c:v>0.686287</c:v>
                </c:pt>
                <c:pt idx="26">
                  <c:v>0.696813</c:v>
                </c:pt>
                <c:pt idx="27">
                  <c:v>0.706602</c:v>
                </c:pt>
                <c:pt idx="28">
                  <c:v>0.715744</c:v>
                </c:pt>
                <c:pt idx="29">
                  <c:v>0.724325</c:v>
                </c:pt>
                <c:pt idx="30">
                  <c:v>0.732354</c:v>
                </c:pt>
                <c:pt idx="31">
                  <c:v>0.739928</c:v>
                </c:pt>
                <c:pt idx="32">
                  <c:v>0.747085</c:v>
                </c:pt>
                <c:pt idx="33">
                  <c:v>0.753885</c:v>
                </c:pt>
                <c:pt idx="34">
                  <c:v>0.760369</c:v>
                </c:pt>
                <c:pt idx="35">
                  <c:v>0.766512</c:v>
                </c:pt>
                <c:pt idx="36">
                  <c:v>0.772328</c:v>
                </c:pt>
                <c:pt idx="37">
                  <c:v>0.77789</c:v>
                </c:pt>
                <c:pt idx="38">
                  <c:v>0.783212</c:v>
                </c:pt>
                <c:pt idx="39">
                  <c:v>0.788272</c:v>
                </c:pt>
                <c:pt idx="40">
                  <c:v>0.793124</c:v>
                </c:pt>
                <c:pt idx="41">
                  <c:v>0.797771</c:v>
                </c:pt>
                <c:pt idx="42">
                  <c:v>0.802233</c:v>
                </c:pt>
                <c:pt idx="43">
                  <c:v>0.806541</c:v>
                </c:pt>
                <c:pt idx="44">
                  <c:v>0.810684</c:v>
                </c:pt>
                <c:pt idx="45">
                  <c:v>0.814674</c:v>
                </c:pt>
                <c:pt idx="46">
                  <c:v>0.818496</c:v>
                </c:pt>
                <c:pt idx="47">
                  <c:v>0.822196</c:v>
                </c:pt>
                <c:pt idx="48">
                  <c:v>0.825769</c:v>
                </c:pt>
                <c:pt idx="49">
                  <c:v>0.829233</c:v>
                </c:pt>
                <c:pt idx="50">
                  <c:v>0.832561</c:v>
                </c:pt>
                <c:pt idx="51">
                  <c:v>0.835755</c:v>
                </c:pt>
                <c:pt idx="52">
                  <c:v>0.83886</c:v>
                </c:pt>
                <c:pt idx="53">
                  <c:v>0.841884</c:v>
                </c:pt>
                <c:pt idx="54">
                  <c:v>0.844808</c:v>
                </c:pt>
                <c:pt idx="55">
                  <c:v>0.847649</c:v>
                </c:pt>
                <c:pt idx="56">
                  <c:v>0.850406</c:v>
                </c:pt>
                <c:pt idx="57">
                  <c:v>0.853066</c:v>
                </c:pt>
                <c:pt idx="58">
                  <c:v>0.855655</c:v>
                </c:pt>
                <c:pt idx="59">
                  <c:v>0.858181</c:v>
                </c:pt>
                <c:pt idx="60">
                  <c:v>0.860651</c:v>
                </c:pt>
                <c:pt idx="61">
                  <c:v>0.863043</c:v>
                </c:pt>
                <c:pt idx="62">
                  <c:v>0.865351</c:v>
                </c:pt>
                <c:pt idx="63">
                  <c:v>0.867596</c:v>
                </c:pt>
                <c:pt idx="64">
                  <c:v>0.869782</c:v>
                </c:pt>
                <c:pt idx="65">
                  <c:v>0.871893</c:v>
                </c:pt>
                <c:pt idx="66">
                  <c:v>0.873968</c:v>
                </c:pt>
                <c:pt idx="67">
                  <c:v>0.875977</c:v>
                </c:pt>
                <c:pt idx="68">
                  <c:v>0.877936</c:v>
                </c:pt>
                <c:pt idx="69">
                  <c:v>0.879841</c:v>
                </c:pt>
                <c:pt idx="70">
                  <c:v>0.881702</c:v>
                </c:pt>
                <c:pt idx="71">
                  <c:v>0.883528</c:v>
                </c:pt>
                <c:pt idx="72">
                  <c:v>0.885313</c:v>
                </c:pt>
                <c:pt idx="73">
                  <c:v>0.887047</c:v>
                </c:pt>
                <c:pt idx="74">
                  <c:v>0.888736</c:v>
                </c:pt>
                <c:pt idx="75">
                  <c:v>0.890407</c:v>
                </c:pt>
                <c:pt idx="76">
                  <c:v>0.89203</c:v>
                </c:pt>
                <c:pt idx="77">
                  <c:v>0.893604</c:v>
                </c:pt>
                <c:pt idx="78">
                  <c:v>0.895146</c:v>
                </c:pt>
                <c:pt idx="79">
                  <c:v>0.896655</c:v>
                </c:pt>
                <c:pt idx="80">
                  <c:v>0.898137</c:v>
                </c:pt>
                <c:pt idx="81">
                  <c:v>0.899582</c:v>
                </c:pt>
                <c:pt idx="82">
                  <c:v>0.900996</c:v>
                </c:pt>
                <c:pt idx="83">
                  <c:v>0.902376</c:v>
                </c:pt>
                <c:pt idx="84">
                  <c:v>0.903732</c:v>
                </c:pt>
                <c:pt idx="85">
                  <c:v>0.905043</c:v>
                </c:pt>
                <c:pt idx="86">
                  <c:v>0.906331</c:v>
                </c:pt>
                <c:pt idx="87">
                  <c:v>0.907592</c:v>
                </c:pt>
                <c:pt idx="88">
                  <c:v>0.908841</c:v>
                </c:pt>
                <c:pt idx="89">
                  <c:v>0.910056</c:v>
                </c:pt>
                <c:pt idx="90">
                  <c:v>0.911248</c:v>
                </c:pt>
                <c:pt idx="91">
                  <c:v>0.912424</c:v>
                </c:pt>
                <c:pt idx="92">
                  <c:v>0.91356</c:v>
                </c:pt>
                <c:pt idx="93">
                  <c:v>0.914676</c:v>
                </c:pt>
                <c:pt idx="94">
                  <c:v>0.915776</c:v>
                </c:pt>
                <c:pt idx="95">
                  <c:v>0.916845</c:v>
                </c:pt>
                <c:pt idx="96">
                  <c:v>0.917892</c:v>
                </c:pt>
                <c:pt idx="97">
                  <c:v>0.918917</c:v>
                </c:pt>
                <c:pt idx="98">
                  <c:v>0.919923</c:v>
                </c:pt>
                <c:pt idx="99">
                  <c:v>0.920911</c:v>
                </c:pt>
                <c:pt idx="100">
                  <c:v>0.921898</c:v>
                </c:pt>
                <c:pt idx="101">
                  <c:v>0.922849</c:v>
                </c:pt>
                <c:pt idx="102">
                  <c:v>0.923782</c:v>
                </c:pt>
                <c:pt idx="103">
                  <c:v>0.924697</c:v>
                </c:pt>
                <c:pt idx="104">
                  <c:v>0.925615</c:v>
                </c:pt>
                <c:pt idx="105">
                  <c:v>0.926497</c:v>
                </c:pt>
                <c:pt idx="106">
                  <c:v>0.927357</c:v>
                </c:pt>
                <c:pt idx="107">
                  <c:v>0.928214</c:v>
                </c:pt>
                <c:pt idx="108">
                  <c:v>0.92905</c:v>
                </c:pt>
                <c:pt idx="109">
                  <c:v>0.929878</c:v>
                </c:pt>
                <c:pt idx="110">
                  <c:v>0.930703</c:v>
                </c:pt>
                <c:pt idx="111">
                  <c:v>0.931499</c:v>
                </c:pt>
                <c:pt idx="112">
                  <c:v>0.932272</c:v>
                </c:pt>
                <c:pt idx="113">
                  <c:v>0.93304</c:v>
                </c:pt>
                <c:pt idx="114">
                  <c:v>0.933794</c:v>
                </c:pt>
                <c:pt idx="115">
                  <c:v>0.934539</c:v>
                </c:pt>
                <c:pt idx="116">
                  <c:v>0.935267</c:v>
                </c:pt>
                <c:pt idx="117">
                  <c:v>0.935988</c:v>
                </c:pt>
                <c:pt idx="118">
                  <c:v>0.936683</c:v>
                </c:pt>
                <c:pt idx="119">
                  <c:v>0.937387</c:v>
                </c:pt>
                <c:pt idx="120">
                  <c:v>0.938075</c:v>
                </c:pt>
                <c:pt idx="121">
                  <c:v>0.93874</c:v>
                </c:pt>
                <c:pt idx="122">
                  <c:v>0.939404</c:v>
                </c:pt>
                <c:pt idx="123">
                  <c:v>0.940061</c:v>
                </c:pt>
                <c:pt idx="124">
                  <c:v>0.940696</c:v>
                </c:pt>
                <c:pt idx="125">
                  <c:v>0.941333</c:v>
                </c:pt>
                <c:pt idx="126">
                  <c:v>0.941948</c:v>
                </c:pt>
                <c:pt idx="127">
                  <c:v>0.942566</c:v>
                </c:pt>
                <c:pt idx="128">
                  <c:v>0.943174</c:v>
                </c:pt>
                <c:pt idx="129">
                  <c:v>0.943759</c:v>
                </c:pt>
                <c:pt idx="130">
                  <c:v>0.944345</c:v>
                </c:pt>
                <c:pt idx="131">
                  <c:v>0.944916</c:v>
                </c:pt>
                <c:pt idx="132">
                  <c:v>0.945481</c:v>
                </c:pt>
                <c:pt idx="133">
                  <c:v>0.946039</c:v>
                </c:pt>
                <c:pt idx="134">
                  <c:v>0.946582</c:v>
                </c:pt>
                <c:pt idx="135">
                  <c:v>0.947128</c:v>
                </c:pt>
                <c:pt idx="136">
                  <c:v>0.947662</c:v>
                </c:pt>
                <c:pt idx="137">
                  <c:v>0.94819</c:v>
                </c:pt>
                <c:pt idx="138">
                  <c:v>0.948699</c:v>
                </c:pt>
                <c:pt idx="139">
                  <c:v>0.949204</c:v>
                </c:pt>
                <c:pt idx="140">
                  <c:v>0.9497</c:v>
                </c:pt>
                <c:pt idx="141">
                  <c:v>0.95019</c:v>
                </c:pt>
                <c:pt idx="142">
                  <c:v>0.950677</c:v>
                </c:pt>
                <c:pt idx="143">
                  <c:v>0.951166</c:v>
                </c:pt>
                <c:pt idx="144">
                  <c:v>0.951648</c:v>
                </c:pt>
                <c:pt idx="145">
                  <c:v>0.952121</c:v>
                </c:pt>
                <c:pt idx="146">
                  <c:v>0.95258</c:v>
                </c:pt>
                <c:pt idx="147">
                  <c:v>0.953027</c:v>
                </c:pt>
                <c:pt idx="148">
                  <c:v>0.953476</c:v>
                </c:pt>
                <c:pt idx="149">
                  <c:v>0.953912</c:v>
                </c:pt>
                <c:pt idx="150">
                  <c:v>0.954338</c:v>
                </c:pt>
                <c:pt idx="151">
                  <c:v>0.954762</c:v>
                </c:pt>
                <c:pt idx="152">
                  <c:v>0.955188</c:v>
                </c:pt>
                <c:pt idx="153">
                  <c:v>0.955604</c:v>
                </c:pt>
                <c:pt idx="154">
                  <c:v>0.956013</c:v>
                </c:pt>
                <c:pt idx="155">
                  <c:v>0.956415</c:v>
                </c:pt>
                <c:pt idx="156">
                  <c:v>0.956814</c:v>
                </c:pt>
                <c:pt idx="157">
                  <c:v>0.957204</c:v>
                </c:pt>
                <c:pt idx="158">
                  <c:v>0.957586</c:v>
                </c:pt>
                <c:pt idx="159">
                  <c:v>0.957965</c:v>
                </c:pt>
                <c:pt idx="160">
                  <c:v>0.958349</c:v>
                </c:pt>
                <c:pt idx="161">
                  <c:v>0.958725</c:v>
                </c:pt>
                <c:pt idx="162">
                  <c:v>0.959094</c:v>
                </c:pt>
                <c:pt idx="163">
                  <c:v>0.95945</c:v>
                </c:pt>
                <c:pt idx="164">
                  <c:v>0.959814</c:v>
                </c:pt>
                <c:pt idx="165">
                  <c:v>0.960174</c:v>
                </c:pt>
                <c:pt idx="166">
                  <c:v>0.960528</c:v>
                </c:pt>
                <c:pt idx="167">
                  <c:v>0.960878</c:v>
                </c:pt>
                <c:pt idx="168">
                  <c:v>0.961217</c:v>
                </c:pt>
                <c:pt idx="169">
                  <c:v>0.961542</c:v>
                </c:pt>
                <c:pt idx="170">
                  <c:v>0.961867</c:v>
                </c:pt>
                <c:pt idx="171">
                  <c:v>0.962196</c:v>
                </c:pt>
                <c:pt idx="172">
                  <c:v>0.962521</c:v>
                </c:pt>
                <c:pt idx="173">
                  <c:v>0.962839</c:v>
                </c:pt>
                <c:pt idx="174">
                  <c:v>0.963155</c:v>
                </c:pt>
                <c:pt idx="175">
                  <c:v>0.963467</c:v>
                </c:pt>
                <c:pt idx="176">
                  <c:v>0.963774</c:v>
                </c:pt>
                <c:pt idx="177">
                  <c:v>0.964071</c:v>
                </c:pt>
                <c:pt idx="178">
                  <c:v>0.964371</c:v>
                </c:pt>
                <c:pt idx="179">
                  <c:v>0.964663</c:v>
                </c:pt>
                <c:pt idx="180">
                  <c:v>0.964958</c:v>
                </c:pt>
                <c:pt idx="181">
                  <c:v>0.965251</c:v>
                </c:pt>
                <c:pt idx="182">
                  <c:v>0.965535</c:v>
                </c:pt>
                <c:pt idx="183">
                  <c:v>0.965813</c:v>
                </c:pt>
                <c:pt idx="184">
                  <c:v>0.96609</c:v>
                </c:pt>
                <c:pt idx="185">
                  <c:v>0.966372</c:v>
                </c:pt>
                <c:pt idx="186">
                  <c:v>0.966648</c:v>
                </c:pt>
                <c:pt idx="187">
                  <c:v>0.966923</c:v>
                </c:pt>
                <c:pt idx="188">
                  <c:v>0.967191</c:v>
                </c:pt>
                <c:pt idx="189">
                  <c:v>0.967455</c:v>
                </c:pt>
                <c:pt idx="190">
                  <c:v>0.967715</c:v>
                </c:pt>
                <c:pt idx="191">
                  <c:v>0.967969</c:v>
                </c:pt>
                <c:pt idx="192">
                  <c:v>0.968222</c:v>
                </c:pt>
                <c:pt idx="193">
                  <c:v>0.968475</c:v>
                </c:pt>
                <c:pt idx="194">
                  <c:v>0.968722</c:v>
                </c:pt>
                <c:pt idx="195">
                  <c:v>0.968974</c:v>
                </c:pt>
                <c:pt idx="196">
                  <c:v>0.969217</c:v>
                </c:pt>
                <c:pt idx="197">
                  <c:v>0.969451</c:v>
                </c:pt>
                <c:pt idx="198">
                  <c:v>0.969693</c:v>
                </c:pt>
                <c:pt idx="199">
                  <c:v>0.969922</c:v>
                </c:pt>
                <c:pt idx="200">
                  <c:v>0.970161</c:v>
                </c:pt>
                <c:pt idx="201">
                  <c:v>0.970388</c:v>
                </c:pt>
                <c:pt idx="202">
                  <c:v>0.970611</c:v>
                </c:pt>
                <c:pt idx="203">
                  <c:v>0.970833</c:v>
                </c:pt>
                <c:pt idx="204">
                  <c:v>0.971054</c:v>
                </c:pt>
                <c:pt idx="205">
                  <c:v>0.97127</c:v>
                </c:pt>
                <c:pt idx="206">
                  <c:v>0.971484</c:v>
                </c:pt>
                <c:pt idx="207">
                  <c:v>0.971696</c:v>
                </c:pt>
                <c:pt idx="208">
                  <c:v>0.971907</c:v>
                </c:pt>
                <c:pt idx="209">
                  <c:v>0.972116</c:v>
                </c:pt>
                <c:pt idx="210">
                  <c:v>0.972325</c:v>
                </c:pt>
                <c:pt idx="211">
                  <c:v>0.972527</c:v>
                </c:pt>
                <c:pt idx="212">
                  <c:v>0.972732</c:v>
                </c:pt>
                <c:pt idx="213">
                  <c:v>0.972935</c:v>
                </c:pt>
                <c:pt idx="214">
                  <c:v>0.973135</c:v>
                </c:pt>
                <c:pt idx="215">
                  <c:v>0.973338</c:v>
                </c:pt>
                <c:pt idx="216">
                  <c:v>0.973537</c:v>
                </c:pt>
                <c:pt idx="217">
                  <c:v>0.973725</c:v>
                </c:pt>
                <c:pt idx="218">
                  <c:v>0.973912</c:v>
                </c:pt>
                <c:pt idx="219">
                  <c:v>0.974098</c:v>
                </c:pt>
                <c:pt idx="220">
                  <c:v>0.974282</c:v>
                </c:pt>
                <c:pt idx="221">
                  <c:v>0.974468</c:v>
                </c:pt>
                <c:pt idx="222">
                  <c:v>0.974645</c:v>
                </c:pt>
                <c:pt idx="223">
                  <c:v>0.974822</c:v>
                </c:pt>
                <c:pt idx="224">
                  <c:v>0.975001</c:v>
                </c:pt>
                <c:pt idx="225">
                  <c:v>0.975174</c:v>
                </c:pt>
                <c:pt idx="226">
                  <c:v>0.975348</c:v>
                </c:pt>
                <c:pt idx="227">
                  <c:v>0.975521</c:v>
                </c:pt>
                <c:pt idx="228">
                  <c:v>0.975689</c:v>
                </c:pt>
                <c:pt idx="229">
                  <c:v>0.975859</c:v>
                </c:pt>
                <c:pt idx="230">
                  <c:v>0.976029</c:v>
                </c:pt>
                <c:pt idx="231">
                  <c:v>0.976198</c:v>
                </c:pt>
                <c:pt idx="232">
                  <c:v>0.976367</c:v>
                </c:pt>
                <c:pt idx="233">
                  <c:v>0.976526</c:v>
                </c:pt>
                <c:pt idx="234">
                  <c:v>0.97669</c:v>
                </c:pt>
                <c:pt idx="235">
                  <c:v>0.976852</c:v>
                </c:pt>
                <c:pt idx="236">
                  <c:v>0.977014</c:v>
                </c:pt>
                <c:pt idx="237">
                  <c:v>0.977177</c:v>
                </c:pt>
                <c:pt idx="238">
                  <c:v>0.977334</c:v>
                </c:pt>
                <c:pt idx="239">
                  <c:v>0.977483</c:v>
                </c:pt>
                <c:pt idx="240">
                  <c:v>0.977638</c:v>
                </c:pt>
                <c:pt idx="241">
                  <c:v>0.977786</c:v>
                </c:pt>
                <c:pt idx="242">
                  <c:v>0.977934</c:v>
                </c:pt>
                <c:pt idx="243">
                  <c:v>0.978078</c:v>
                </c:pt>
                <c:pt idx="244">
                  <c:v>0.978228</c:v>
                </c:pt>
                <c:pt idx="245">
                  <c:v>0.978372</c:v>
                </c:pt>
                <c:pt idx="246">
                  <c:v>0.978511</c:v>
                </c:pt>
                <c:pt idx="247">
                  <c:v>0.978649</c:v>
                </c:pt>
                <c:pt idx="248">
                  <c:v>0.978792</c:v>
                </c:pt>
                <c:pt idx="249">
                  <c:v>0.978933</c:v>
                </c:pt>
                <c:pt idx="250">
                  <c:v>0.979071</c:v>
                </c:pt>
                <c:pt idx="251">
                  <c:v>0.979206</c:v>
                </c:pt>
                <c:pt idx="252">
                  <c:v>0.979339</c:v>
                </c:pt>
                <c:pt idx="253">
                  <c:v>0.979471</c:v>
                </c:pt>
                <c:pt idx="254">
                  <c:v>0.979603</c:v>
                </c:pt>
                <c:pt idx="255">
                  <c:v>0.979737</c:v>
                </c:pt>
                <c:pt idx="256">
                  <c:v>0.979869</c:v>
                </c:pt>
                <c:pt idx="257">
                  <c:v>0.979995</c:v>
                </c:pt>
                <c:pt idx="258">
                  <c:v>0.980122</c:v>
                </c:pt>
                <c:pt idx="259">
                  <c:v>0.980253</c:v>
                </c:pt>
                <c:pt idx="260">
                  <c:v>0.980378</c:v>
                </c:pt>
                <c:pt idx="261">
                  <c:v>0.980504</c:v>
                </c:pt>
                <c:pt idx="262">
                  <c:v>0.980627</c:v>
                </c:pt>
                <c:pt idx="263">
                  <c:v>0.980748</c:v>
                </c:pt>
                <c:pt idx="264">
                  <c:v>0.980868</c:v>
                </c:pt>
                <c:pt idx="265">
                  <c:v>0.980988</c:v>
                </c:pt>
                <c:pt idx="266">
                  <c:v>0.981108</c:v>
                </c:pt>
                <c:pt idx="267">
                  <c:v>0.981224</c:v>
                </c:pt>
                <c:pt idx="268">
                  <c:v>0.981341</c:v>
                </c:pt>
                <c:pt idx="269">
                  <c:v>0.981455</c:v>
                </c:pt>
                <c:pt idx="270">
                  <c:v>0.981572</c:v>
                </c:pt>
                <c:pt idx="271">
                  <c:v>0.981686</c:v>
                </c:pt>
                <c:pt idx="272">
                  <c:v>0.981797</c:v>
                </c:pt>
                <c:pt idx="273">
                  <c:v>0.981905</c:v>
                </c:pt>
                <c:pt idx="274">
                  <c:v>0.98202</c:v>
                </c:pt>
                <c:pt idx="275">
                  <c:v>0.982126</c:v>
                </c:pt>
                <c:pt idx="276">
                  <c:v>0.982236</c:v>
                </c:pt>
                <c:pt idx="277">
                  <c:v>0.982349</c:v>
                </c:pt>
                <c:pt idx="278">
                  <c:v>0.982455</c:v>
                </c:pt>
                <c:pt idx="279">
                  <c:v>0.982566</c:v>
                </c:pt>
                <c:pt idx="280">
                  <c:v>0.982674</c:v>
                </c:pt>
                <c:pt idx="281">
                  <c:v>0.98278</c:v>
                </c:pt>
                <c:pt idx="282">
                  <c:v>0.982882</c:v>
                </c:pt>
                <c:pt idx="283">
                  <c:v>0.982984</c:v>
                </c:pt>
                <c:pt idx="284">
                  <c:v>0.983084</c:v>
                </c:pt>
                <c:pt idx="285">
                  <c:v>0.983182</c:v>
                </c:pt>
                <c:pt idx="286">
                  <c:v>0.983282</c:v>
                </c:pt>
                <c:pt idx="287">
                  <c:v>0.98338</c:v>
                </c:pt>
                <c:pt idx="288">
                  <c:v>0.983483</c:v>
                </c:pt>
                <c:pt idx="289">
                  <c:v>0.983584</c:v>
                </c:pt>
                <c:pt idx="290">
                  <c:v>0.983682</c:v>
                </c:pt>
                <c:pt idx="291">
                  <c:v>0.983779</c:v>
                </c:pt>
                <c:pt idx="292">
                  <c:v>0.983874</c:v>
                </c:pt>
                <c:pt idx="293">
                  <c:v>0.983968</c:v>
                </c:pt>
                <c:pt idx="294">
                  <c:v>0.98406</c:v>
                </c:pt>
                <c:pt idx="295">
                  <c:v>0.984151</c:v>
                </c:pt>
                <c:pt idx="296">
                  <c:v>0.984241</c:v>
                </c:pt>
                <c:pt idx="297">
                  <c:v>0.984333</c:v>
                </c:pt>
                <c:pt idx="298">
                  <c:v>0.984422</c:v>
                </c:pt>
                <c:pt idx="299">
                  <c:v>0.984513</c:v>
                </c:pt>
                <c:pt idx="300">
                  <c:v>0.9846</c:v>
                </c:pt>
                <c:pt idx="301">
                  <c:v>0.984689</c:v>
                </c:pt>
                <c:pt idx="302">
                  <c:v>0.984774</c:v>
                </c:pt>
                <c:pt idx="303">
                  <c:v>0.984861</c:v>
                </c:pt>
                <c:pt idx="304">
                  <c:v>0.98495</c:v>
                </c:pt>
                <c:pt idx="305">
                  <c:v>0.985036</c:v>
                </c:pt>
                <c:pt idx="306">
                  <c:v>0.985118</c:v>
                </c:pt>
                <c:pt idx="307">
                  <c:v>0.985199</c:v>
                </c:pt>
                <c:pt idx="308">
                  <c:v>0.985282</c:v>
                </c:pt>
                <c:pt idx="309">
                  <c:v>0.985366</c:v>
                </c:pt>
                <c:pt idx="310">
                  <c:v>0.985448</c:v>
                </c:pt>
                <c:pt idx="311">
                  <c:v>0.985532</c:v>
                </c:pt>
                <c:pt idx="312">
                  <c:v>0.985614</c:v>
                </c:pt>
                <c:pt idx="313">
                  <c:v>0.985691</c:v>
                </c:pt>
                <c:pt idx="314">
                  <c:v>0.985771</c:v>
                </c:pt>
                <c:pt idx="315">
                  <c:v>0.98585</c:v>
                </c:pt>
                <c:pt idx="316">
                  <c:v>0.98593</c:v>
                </c:pt>
                <c:pt idx="317">
                  <c:v>0.986006</c:v>
                </c:pt>
                <c:pt idx="318">
                  <c:v>0.986082</c:v>
                </c:pt>
                <c:pt idx="319">
                  <c:v>0.986156</c:v>
                </c:pt>
                <c:pt idx="320">
                  <c:v>0.98623</c:v>
                </c:pt>
                <c:pt idx="321">
                  <c:v>0.986304</c:v>
                </c:pt>
                <c:pt idx="322">
                  <c:v>0.986377</c:v>
                </c:pt>
                <c:pt idx="323">
                  <c:v>0.986452</c:v>
                </c:pt>
                <c:pt idx="324">
                  <c:v>0.986524</c:v>
                </c:pt>
                <c:pt idx="325">
                  <c:v>0.986598</c:v>
                </c:pt>
                <c:pt idx="326">
                  <c:v>0.986669</c:v>
                </c:pt>
                <c:pt idx="327">
                  <c:v>0.98674</c:v>
                </c:pt>
                <c:pt idx="328">
                  <c:v>0.986809</c:v>
                </c:pt>
                <c:pt idx="329">
                  <c:v>0.986876</c:v>
                </c:pt>
                <c:pt idx="330">
                  <c:v>0.986948</c:v>
                </c:pt>
                <c:pt idx="331">
                  <c:v>0.987019</c:v>
                </c:pt>
                <c:pt idx="332">
                  <c:v>0.987084</c:v>
                </c:pt>
                <c:pt idx="333">
                  <c:v>0.987154</c:v>
                </c:pt>
                <c:pt idx="334">
                  <c:v>0.987222</c:v>
                </c:pt>
                <c:pt idx="335">
                  <c:v>0.987288</c:v>
                </c:pt>
                <c:pt idx="336">
                  <c:v>0.987355</c:v>
                </c:pt>
                <c:pt idx="337">
                  <c:v>0.987424</c:v>
                </c:pt>
                <c:pt idx="338">
                  <c:v>0.987491</c:v>
                </c:pt>
                <c:pt idx="339">
                  <c:v>0.987556</c:v>
                </c:pt>
                <c:pt idx="340">
                  <c:v>0.987622</c:v>
                </c:pt>
                <c:pt idx="341">
                  <c:v>0.98769</c:v>
                </c:pt>
                <c:pt idx="342">
                  <c:v>0.987752</c:v>
                </c:pt>
                <c:pt idx="343">
                  <c:v>0.987815</c:v>
                </c:pt>
                <c:pt idx="344">
                  <c:v>0.987879</c:v>
                </c:pt>
                <c:pt idx="345">
                  <c:v>0.987943</c:v>
                </c:pt>
                <c:pt idx="346">
                  <c:v>0.988005</c:v>
                </c:pt>
                <c:pt idx="347">
                  <c:v>0.98807</c:v>
                </c:pt>
                <c:pt idx="348">
                  <c:v>0.988131</c:v>
                </c:pt>
                <c:pt idx="349">
                  <c:v>0.988192</c:v>
                </c:pt>
                <c:pt idx="350">
                  <c:v>0.988254</c:v>
                </c:pt>
                <c:pt idx="351">
                  <c:v>0.988317</c:v>
                </c:pt>
                <c:pt idx="352">
                  <c:v>0.988375</c:v>
                </c:pt>
                <c:pt idx="353">
                  <c:v>0.988433</c:v>
                </c:pt>
                <c:pt idx="354">
                  <c:v>0.988492</c:v>
                </c:pt>
                <c:pt idx="355">
                  <c:v>0.988552</c:v>
                </c:pt>
                <c:pt idx="356">
                  <c:v>0.988606</c:v>
                </c:pt>
                <c:pt idx="357">
                  <c:v>0.988661</c:v>
                </c:pt>
                <c:pt idx="358">
                  <c:v>0.98872</c:v>
                </c:pt>
                <c:pt idx="359">
                  <c:v>0.988776</c:v>
                </c:pt>
                <c:pt idx="360">
                  <c:v>0.988834</c:v>
                </c:pt>
                <c:pt idx="361">
                  <c:v>0.988888</c:v>
                </c:pt>
                <c:pt idx="362">
                  <c:v>0.988945</c:v>
                </c:pt>
                <c:pt idx="363">
                  <c:v>0.988998</c:v>
                </c:pt>
                <c:pt idx="364">
                  <c:v>0.989052</c:v>
                </c:pt>
                <c:pt idx="365">
                  <c:v>0.989104</c:v>
                </c:pt>
                <c:pt idx="366">
                  <c:v>0.989156</c:v>
                </c:pt>
                <c:pt idx="367">
                  <c:v>0.989211</c:v>
                </c:pt>
                <c:pt idx="368">
                  <c:v>0.989262</c:v>
                </c:pt>
                <c:pt idx="369">
                  <c:v>0.989317</c:v>
                </c:pt>
                <c:pt idx="370">
                  <c:v>0.989369</c:v>
                </c:pt>
                <c:pt idx="371">
                  <c:v>0.989422</c:v>
                </c:pt>
                <c:pt idx="372">
                  <c:v>0.989472</c:v>
                </c:pt>
                <c:pt idx="373">
                  <c:v>0.989521</c:v>
                </c:pt>
                <c:pt idx="374">
                  <c:v>0.989574</c:v>
                </c:pt>
                <c:pt idx="375">
                  <c:v>0.989625</c:v>
                </c:pt>
                <c:pt idx="376">
                  <c:v>0.989675</c:v>
                </c:pt>
                <c:pt idx="377">
                  <c:v>0.989725</c:v>
                </c:pt>
                <c:pt idx="378">
                  <c:v>0.989777</c:v>
                </c:pt>
                <c:pt idx="379">
                  <c:v>0.989825</c:v>
                </c:pt>
                <c:pt idx="380">
                  <c:v>0.989874</c:v>
                </c:pt>
                <c:pt idx="381">
                  <c:v>0.989925</c:v>
                </c:pt>
                <c:pt idx="382">
                  <c:v>0.989975</c:v>
                </c:pt>
                <c:pt idx="383">
                  <c:v>0.990025</c:v>
                </c:pt>
                <c:pt idx="384">
                  <c:v>0.99007</c:v>
                </c:pt>
                <c:pt idx="385">
                  <c:v>0.99012</c:v>
                </c:pt>
                <c:pt idx="386">
                  <c:v>0.990164</c:v>
                </c:pt>
                <c:pt idx="387">
                  <c:v>0.990212</c:v>
                </c:pt>
                <c:pt idx="388">
                  <c:v>0.990259</c:v>
                </c:pt>
                <c:pt idx="389">
                  <c:v>0.990306</c:v>
                </c:pt>
                <c:pt idx="390">
                  <c:v>0.990352</c:v>
                </c:pt>
                <c:pt idx="391">
                  <c:v>0.990398</c:v>
                </c:pt>
                <c:pt idx="392">
                  <c:v>0.990442</c:v>
                </c:pt>
                <c:pt idx="393">
                  <c:v>0.990485</c:v>
                </c:pt>
                <c:pt idx="394">
                  <c:v>0.990528</c:v>
                </c:pt>
                <c:pt idx="395">
                  <c:v>0.990573</c:v>
                </c:pt>
                <c:pt idx="396">
                  <c:v>0.990617</c:v>
                </c:pt>
                <c:pt idx="397">
                  <c:v>0.990662</c:v>
                </c:pt>
                <c:pt idx="398">
                  <c:v>0.990703</c:v>
                </c:pt>
                <c:pt idx="399">
                  <c:v>0.990748</c:v>
                </c:pt>
                <c:pt idx="400">
                  <c:v>0.990791</c:v>
                </c:pt>
                <c:pt idx="401">
                  <c:v>0.990835</c:v>
                </c:pt>
                <c:pt idx="402">
                  <c:v>0.990878</c:v>
                </c:pt>
                <c:pt idx="403">
                  <c:v>0.990917</c:v>
                </c:pt>
                <c:pt idx="404">
                  <c:v>0.990956</c:v>
                </c:pt>
                <c:pt idx="405">
                  <c:v>0.990997</c:v>
                </c:pt>
                <c:pt idx="406">
                  <c:v>0.991038</c:v>
                </c:pt>
                <c:pt idx="407">
                  <c:v>0.991079</c:v>
                </c:pt>
                <c:pt idx="408">
                  <c:v>0.991119</c:v>
                </c:pt>
                <c:pt idx="409">
                  <c:v>0.991156</c:v>
                </c:pt>
                <c:pt idx="410">
                  <c:v>0.991197</c:v>
                </c:pt>
                <c:pt idx="411">
                  <c:v>0.991238</c:v>
                </c:pt>
                <c:pt idx="412">
                  <c:v>0.991279</c:v>
                </c:pt>
                <c:pt idx="413">
                  <c:v>0.99132</c:v>
                </c:pt>
                <c:pt idx="414">
                  <c:v>0.991359</c:v>
                </c:pt>
                <c:pt idx="415">
                  <c:v>0.991398</c:v>
                </c:pt>
                <c:pt idx="416">
                  <c:v>0.991435</c:v>
                </c:pt>
                <c:pt idx="417">
                  <c:v>0.991474</c:v>
                </c:pt>
                <c:pt idx="418">
                  <c:v>0.991512</c:v>
                </c:pt>
                <c:pt idx="419">
                  <c:v>0.99155</c:v>
                </c:pt>
                <c:pt idx="420">
                  <c:v>0.991588</c:v>
                </c:pt>
                <c:pt idx="421">
                  <c:v>0.991624</c:v>
                </c:pt>
                <c:pt idx="422">
                  <c:v>0.99166</c:v>
                </c:pt>
                <c:pt idx="423">
                  <c:v>0.991697</c:v>
                </c:pt>
                <c:pt idx="424">
                  <c:v>0.991735</c:v>
                </c:pt>
                <c:pt idx="425">
                  <c:v>0.991773</c:v>
                </c:pt>
                <c:pt idx="426">
                  <c:v>0.991807</c:v>
                </c:pt>
                <c:pt idx="427">
                  <c:v>0.991843</c:v>
                </c:pt>
                <c:pt idx="428">
                  <c:v>0.991879</c:v>
                </c:pt>
                <c:pt idx="429">
                  <c:v>0.991917</c:v>
                </c:pt>
                <c:pt idx="430">
                  <c:v>0.991952</c:v>
                </c:pt>
                <c:pt idx="431">
                  <c:v>0.991987</c:v>
                </c:pt>
                <c:pt idx="432">
                  <c:v>0.992021</c:v>
                </c:pt>
                <c:pt idx="433">
                  <c:v>0.992055</c:v>
                </c:pt>
                <c:pt idx="434">
                  <c:v>0.992089</c:v>
                </c:pt>
                <c:pt idx="435">
                  <c:v>0.992124</c:v>
                </c:pt>
                <c:pt idx="436">
                  <c:v>0.992159</c:v>
                </c:pt>
                <c:pt idx="437">
                  <c:v>0.992195</c:v>
                </c:pt>
                <c:pt idx="438">
                  <c:v>0.992229</c:v>
                </c:pt>
                <c:pt idx="439">
                  <c:v>0.992263</c:v>
                </c:pt>
                <c:pt idx="440">
                  <c:v>0.992295</c:v>
                </c:pt>
                <c:pt idx="441">
                  <c:v>0.992327</c:v>
                </c:pt>
                <c:pt idx="442">
                  <c:v>0.992361</c:v>
                </c:pt>
                <c:pt idx="443">
                  <c:v>0.992395</c:v>
                </c:pt>
                <c:pt idx="444">
                  <c:v>0.992426</c:v>
                </c:pt>
                <c:pt idx="445">
                  <c:v>0.992457</c:v>
                </c:pt>
                <c:pt idx="446">
                  <c:v>0.992489</c:v>
                </c:pt>
                <c:pt idx="447">
                  <c:v>0.992523</c:v>
                </c:pt>
                <c:pt idx="448">
                  <c:v>0.992554</c:v>
                </c:pt>
                <c:pt idx="449">
                  <c:v>0.992587</c:v>
                </c:pt>
                <c:pt idx="450">
                  <c:v>0.99262</c:v>
                </c:pt>
                <c:pt idx="451">
                  <c:v>0.992652</c:v>
                </c:pt>
                <c:pt idx="452">
                  <c:v>0.992684</c:v>
                </c:pt>
                <c:pt idx="453">
                  <c:v>0.992715</c:v>
                </c:pt>
                <c:pt idx="454">
                  <c:v>0.992745</c:v>
                </c:pt>
                <c:pt idx="455">
                  <c:v>0.992778</c:v>
                </c:pt>
                <c:pt idx="456">
                  <c:v>0.992807</c:v>
                </c:pt>
                <c:pt idx="457">
                  <c:v>0.992836</c:v>
                </c:pt>
                <c:pt idx="458">
                  <c:v>0.992867</c:v>
                </c:pt>
                <c:pt idx="459">
                  <c:v>0.992897</c:v>
                </c:pt>
                <c:pt idx="460">
                  <c:v>0.992927</c:v>
                </c:pt>
                <c:pt idx="461">
                  <c:v>0.992955</c:v>
                </c:pt>
                <c:pt idx="462">
                  <c:v>0.992986</c:v>
                </c:pt>
                <c:pt idx="463">
                  <c:v>0.993014</c:v>
                </c:pt>
                <c:pt idx="464">
                  <c:v>0.993043</c:v>
                </c:pt>
                <c:pt idx="465">
                  <c:v>0.993071</c:v>
                </c:pt>
                <c:pt idx="466">
                  <c:v>0.9931</c:v>
                </c:pt>
                <c:pt idx="467">
                  <c:v>0.99313</c:v>
                </c:pt>
                <c:pt idx="468">
                  <c:v>0.993158</c:v>
                </c:pt>
                <c:pt idx="469">
                  <c:v>0.993186</c:v>
                </c:pt>
                <c:pt idx="470">
                  <c:v>0.993215</c:v>
                </c:pt>
                <c:pt idx="471">
                  <c:v>0.993245</c:v>
                </c:pt>
                <c:pt idx="472">
                  <c:v>0.993273</c:v>
                </c:pt>
                <c:pt idx="473">
                  <c:v>0.993302</c:v>
                </c:pt>
                <c:pt idx="474">
                  <c:v>0.993329</c:v>
                </c:pt>
                <c:pt idx="475">
                  <c:v>0.993355</c:v>
                </c:pt>
                <c:pt idx="476">
                  <c:v>0.993383</c:v>
                </c:pt>
                <c:pt idx="477">
                  <c:v>0.993409</c:v>
                </c:pt>
                <c:pt idx="478">
                  <c:v>0.993437</c:v>
                </c:pt>
                <c:pt idx="479">
                  <c:v>0.993463</c:v>
                </c:pt>
                <c:pt idx="480">
                  <c:v>0.99349</c:v>
                </c:pt>
                <c:pt idx="481">
                  <c:v>0.993516</c:v>
                </c:pt>
                <c:pt idx="482">
                  <c:v>0.993543</c:v>
                </c:pt>
                <c:pt idx="483">
                  <c:v>0.993568</c:v>
                </c:pt>
                <c:pt idx="484">
                  <c:v>0.993593</c:v>
                </c:pt>
                <c:pt idx="485">
                  <c:v>0.993616</c:v>
                </c:pt>
                <c:pt idx="486">
                  <c:v>0.993642</c:v>
                </c:pt>
                <c:pt idx="487">
                  <c:v>0.993668</c:v>
                </c:pt>
                <c:pt idx="488">
                  <c:v>0.993693</c:v>
                </c:pt>
                <c:pt idx="489">
                  <c:v>0.993717</c:v>
                </c:pt>
                <c:pt idx="490">
                  <c:v>0.993742</c:v>
                </c:pt>
                <c:pt idx="491">
                  <c:v>0.993766</c:v>
                </c:pt>
                <c:pt idx="492">
                  <c:v>0.993791</c:v>
                </c:pt>
                <c:pt idx="493">
                  <c:v>0.993814</c:v>
                </c:pt>
                <c:pt idx="494">
                  <c:v>0.993837</c:v>
                </c:pt>
                <c:pt idx="495">
                  <c:v>0.993861</c:v>
                </c:pt>
                <c:pt idx="496">
                  <c:v>0.993884</c:v>
                </c:pt>
                <c:pt idx="497">
                  <c:v>0.993908</c:v>
                </c:pt>
                <c:pt idx="498">
                  <c:v>0.993932</c:v>
                </c:pt>
                <c:pt idx="499">
                  <c:v>0.993956</c:v>
                </c:pt>
                <c:pt idx="500">
                  <c:v>0.993979</c:v>
                </c:pt>
                <c:pt idx="501">
                  <c:v>0.994001</c:v>
                </c:pt>
                <c:pt idx="502">
                  <c:v>0.994026</c:v>
                </c:pt>
                <c:pt idx="503">
                  <c:v>0.99405</c:v>
                </c:pt>
                <c:pt idx="504">
                  <c:v>0.994074</c:v>
                </c:pt>
                <c:pt idx="505">
                  <c:v>0.994099</c:v>
                </c:pt>
                <c:pt idx="506">
                  <c:v>0.994122</c:v>
                </c:pt>
                <c:pt idx="507">
                  <c:v>0.994145</c:v>
                </c:pt>
                <c:pt idx="508">
                  <c:v>0.994166</c:v>
                </c:pt>
                <c:pt idx="509">
                  <c:v>0.99419</c:v>
                </c:pt>
                <c:pt idx="510">
                  <c:v>0.994213</c:v>
                </c:pt>
                <c:pt idx="511">
                  <c:v>0.994235</c:v>
                </c:pt>
                <c:pt idx="512">
                  <c:v>0.994259</c:v>
                </c:pt>
                <c:pt idx="513">
                  <c:v>0.994281</c:v>
                </c:pt>
                <c:pt idx="514">
                  <c:v>0.994302</c:v>
                </c:pt>
                <c:pt idx="515">
                  <c:v>0.994324</c:v>
                </c:pt>
                <c:pt idx="516">
                  <c:v>0.994346</c:v>
                </c:pt>
                <c:pt idx="517">
                  <c:v>0.994369</c:v>
                </c:pt>
                <c:pt idx="518">
                  <c:v>0.994392</c:v>
                </c:pt>
                <c:pt idx="519">
                  <c:v>0.994412</c:v>
                </c:pt>
                <c:pt idx="520">
                  <c:v>0.994433</c:v>
                </c:pt>
                <c:pt idx="521">
                  <c:v>0.994454</c:v>
                </c:pt>
                <c:pt idx="522">
                  <c:v>0.994472</c:v>
                </c:pt>
                <c:pt idx="523">
                  <c:v>0.994493</c:v>
                </c:pt>
                <c:pt idx="524">
                  <c:v>0.994515</c:v>
                </c:pt>
                <c:pt idx="525">
                  <c:v>0.994535</c:v>
                </c:pt>
                <c:pt idx="526">
                  <c:v>0.994556</c:v>
                </c:pt>
                <c:pt idx="527">
                  <c:v>0.994576</c:v>
                </c:pt>
                <c:pt idx="528">
                  <c:v>0.994597</c:v>
                </c:pt>
                <c:pt idx="529">
                  <c:v>0.994617</c:v>
                </c:pt>
                <c:pt idx="530">
                  <c:v>0.994636</c:v>
                </c:pt>
                <c:pt idx="531">
                  <c:v>0.994656</c:v>
                </c:pt>
                <c:pt idx="532">
                  <c:v>0.994677</c:v>
                </c:pt>
                <c:pt idx="533">
                  <c:v>0.994696</c:v>
                </c:pt>
                <c:pt idx="534">
                  <c:v>0.994716</c:v>
                </c:pt>
                <c:pt idx="535">
                  <c:v>0.994734</c:v>
                </c:pt>
                <c:pt idx="536">
                  <c:v>0.994755</c:v>
                </c:pt>
                <c:pt idx="537">
                  <c:v>0.994776</c:v>
                </c:pt>
                <c:pt idx="538">
                  <c:v>0.994793</c:v>
                </c:pt>
                <c:pt idx="539">
                  <c:v>0.994811</c:v>
                </c:pt>
                <c:pt idx="540">
                  <c:v>0.994831</c:v>
                </c:pt>
                <c:pt idx="541">
                  <c:v>0.99485</c:v>
                </c:pt>
                <c:pt idx="542">
                  <c:v>0.994868</c:v>
                </c:pt>
                <c:pt idx="543">
                  <c:v>0.994888</c:v>
                </c:pt>
                <c:pt idx="544">
                  <c:v>0.994908</c:v>
                </c:pt>
                <c:pt idx="545">
                  <c:v>0.994927</c:v>
                </c:pt>
                <c:pt idx="546">
                  <c:v>0.994945</c:v>
                </c:pt>
                <c:pt idx="547">
                  <c:v>0.994964</c:v>
                </c:pt>
                <c:pt idx="548">
                  <c:v>0.994982</c:v>
                </c:pt>
                <c:pt idx="549">
                  <c:v>0.994998</c:v>
                </c:pt>
                <c:pt idx="550">
                  <c:v>0.995015</c:v>
                </c:pt>
                <c:pt idx="551">
                  <c:v>0.995033</c:v>
                </c:pt>
                <c:pt idx="552">
                  <c:v>0.99505</c:v>
                </c:pt>
                <c:pt idx="553">
                  <c:v>0.995069</c:v>
                </c:pt>
                <c:pt idx="554">
                  <c:v>0.995087</c:v>
                </c:pt>
                <c:pt idx="555">
                  <c:v>0.995105</c:v>
                </c:pt>
                <c:pt idx="556">
                  <c:v>0.995122</c:v>
                </c:pt>
                <c:pt idx="557">
                  <c:v>0.995139</c:v>
                </c:pt>
                <c:pt idx="558">
                  <c:v>0.995158</c:v>
                </c:pt>
                <c:pt idx="559">
                  <c:v>0.995174</c:v>
                </c:pt>
                <c:pt idx="560">
                  <c:v>0.995193</c:v>
                </c:pt>
                <c:pt idx="561">
                  <c:v>0.995212</c:v>
                </c:pt>
                <c:pt idx="562">
                  <c:v>0.995229</c:v>
                </c:pt>
                <c:pt idx="563">
                  <c:v>0.995246</c:v>
                </c:pt>
                <c:pt idx="564">
                  <c:v>0.995263</c:v>
                </c:pt>
                <c:pt idx="565">
                  <c:v>0.995279</c:v>
                </c:pt>
                <c:pt idx="566">
                  <c:v>0.995297</c:v>
                </c:pt>
                <c:pt idx="567">
                  <c:v>0.995314</c:v>
                </c:pt>
                <c:pt idx="568">
                  <c:v>0.995332</c:v>
                </c:pt>
                <c:pt idx="569">
                  <c:v>0.995349</c:v>
                </c:pt>
                <c:pt idx="570">
                  <c:v>0.995366</c:v>
                </c:pt>
                <c:pt idx="571">
                  <c:v>0.995383</c:v>
                </c:pt>
                <c:pt idx="572">
                  <c:v>0.995397</c:v>
                </c:pt>
                <c:pt idx="573">
                  <c:v>0.995414</c:v>
                </c:pt>
                <c:pt idx="574">
                  <c:v>0.99543</c:v>
                </c:pt>
                <c:pt idx="575">
                  <c:v>0.995445</c:v>
                </c:pt>
                <c:pt idx="576">
                  <c:v>0.995461</c:v>
                </c:pt>
                <c:pt idx="577">
                  <c:v>0.995477</c:v>
                </c:pt>
                <c:pt idx="578">
                  <c:v>0.995492</c:v>
                </c:pt>
                <c:pt idx="579">
                  <c:v>0.995508</c:v>
                </c:pt>
                <c:pt idx="580">
                  <c:v>0.995524</c:v>
                </c:pt>
                <c:pt idx="581">
                  <c:v>0.99554</c:v>
                </c:pt>
                <c:pt idx="582">
                  <c:v>0.995556</c:v>
                </c:pt>
                <c:pt idx="583">
                  <c:v>0.995572</c:v>
                </c:pt>
                <c:pt idx="584">
                  <c:v>0.995588</c:v>
                </c:pt>
                <c:pt idx="585">
                  <c:v>0.995604</c:v>
                </c:pt>
                <c:pt idx="586">
                  <c:v>0.995619</c:v>
                </c:pt>
                <c:pt idx="587">
                  <c:v>0.995635</c:v>
                </c:pt>
                <c:pt idx="588">
                  <c:v>0.995651</c:v>
                </c:pt>
                <c:pt idx="589">
                  <c:v>0.995668</c:v>
                </c:pt>
                <c:pt idx="590">
                  <c:v>0.995683</c:v>
                </c:pt>
                <c:pt idx="591">
                  <c:v>0.995698</c:v>
                </c:pt>
                <c:pt idx="592">
                  <c:v>0.995713</c:v>
                </c:pt>
                <c:pt idx="593">
                  <c:v>0.995727</c:v>
                </c:pt>
                <c:pt idx="594">
                  <c:v>0.995741</c:v>
                </c:pt>
                <c:pt idx="595">
                  <c:v>0.995758</c:v>
                </c:pt>
                <c:pt idx="596">
                  <c:v>0.995772</c:v>
                </c:pt>
                <c:pt idx="597">
                  <c:v>0.995786</c:v>
                </c:pt>
                <c:pt idx="598">
                  <c:v>0.995801</c:v>
                </c:pt>
                <c:pt idx="599">
                  <c:v>0.995815</c:v>
                </c:pt>
                <c:pt idx="600">
                  <c:v>0.995829</c:v>
                </c:pt>
                <c:pt idx="601">
                  <c:v>0.995844</c:v>
                </c:pt>
                <c:pt idx="602">
                  <c:v>0.995857</c:v>
                </c:pt>
                <c:pt idx="603">
                  <c:v>0.995872</c:v>
                </c:pt>
                <c:pt idx="604">
                  <c:v>0.995885</c:v>
                </c:pt>
                <c:pt idx="605">
                  <c:v>0.995898</c:v>
                </c:pt>
                <c:pt idx="606">
                  <c:v>0.995912</c:v>
                </c:pt>
                <c:pt idx="607">
                  <c:v>0.995927</c:v>
                </c:pt>
                <c:pt idx="608">
                  <c:v>0.995938</c:v>
                </c:pt>
                <c:pt idx="609">
                  <c:v>0.995952</c:v>
                </c:pt>
                <c:pt idx="610">
                  <c:v>0.995966</c:v>
                </c:pt>
                <c:pt idx="611">
                  <c:v>0.99598</c:v>
                </c:pt>
                <c:pt idx="612">
                  <c:v>0.995994</c:v>
                </c:pt>
                <c:pt idx="613">
                  <c:v>0.996007</c:v>
                </c:pt>
                <c:pt idx="614">
                  <c:v>0.996019</c:v>
                </c:pt>
                <c:pt idx="615">
                  <c:v>0.996033</c:v>
                </c:pt>
                <c:pt idx="616">
                  <c:v>0.996045</c:v>
                </c:pt>
                <c:pt idx="617">
                  <c:v>0.996058</c:v>
                </c:pt>
                <c:pt idx="618">
                  <c:v>0.996072</c:v>
                </c:pt>
                <c:pt idx="619">
                  <c:v>0.996084</c:v>
                </c:pt>
                <c:pt idx="620">
                  <c:v>0.996098</c:v>
                </c:pt>
                <c:pt idx="621">
                  <c:v>0.996109</c:v>
                </c:pt>
                <c:pt idx="622">
                  <c:v>0.996122</c:v>
                </c:pt>
                <c:pt idx="623">
                  <c:v>0.996135</c:v>
                </c:pt>
                <c:pt idx="624">
                  <c:v>0.996149</c:v>
                </c:pt>
                <c:pt idx="625">
                  <c:v>0.996163</c:v>
                </c:pt>
                <c:pt idx="626">
                  <c:v>0.996174</c:v>
                </c:pt>
                <c:pt idx="627">
                  <c:v>0.996187</c:v>
                </c:pt>
                <c:pt idx="628">
                  <c:v>0.9962</c:v>
                </c:pt>
                <c:pt idx="629">
                  <c:v>0.996214</c:v>
                </c:pt>
                <c:pt idx="630">
                  <c:v>0.996227</c:v>
                </c:pt>
                <c:pt idx="631">
                  <c:v>0.996239</c:v>
                </c:pt>
                <c:pt idx="632">
                  <c:v>0.99625</c:v>
                </c:pt>
                <c:pt idx="633">
                  <c:v>0.996263</c:v>
                </c:pt>
                <c:pt idx="634">
                  <c:v>0.996275</c:v>
                </c:pt>
                <c:pt idx="635">
                  <c:v>0.996286</c:v>
                </c:pt>
                <c:pt idx="636">
                  <c:v>0.996298</c:v>
                </c:pt>
                <c:pt idx="637">
                  <c:v>0.996311</c:v>
                </c:pt>
                <c:pt idx="638">
                  <c:v>0.996323</c:v>
                </c:pt>
                <c:pt idx="639">
                  <c:v>0.996335</c:v>
                </c:pt>
                <c:pt idx="640">
                  <c:v>0.996348</c:v>
                </c:pt>
                <c:pt idx="641">
                  <c:v>0.99636</c:v>
                </c:pt>
                <c:pt idx="642">
                  <c:v>0.996373</c:v>
                </c:pt>
                <c:pt idx="643">
                  <c:v>0.996383</c:v>
                </c:pt>
                <c:pt idx="644">
                  <c:v>0.996395</c:v>
                </c:pt>
                <c:pt idx="645">
                  <c:v>0.996408</c:v>
                </c:pt>
                <c:pt idx="646">
                  <c:v>0.996421</c:v>
                </c:pt>
                <c:pt idx="647">
                  <c:v>0.996432</c:v>
                </c:pt>
                <c:pt idx="648">
                  <c:v>0.996443</c:v>
                </c:pt>
                <c:pt idx="649">
                  <c:v>0.996453</c:v>
                </c:pt>
                <c:pt idx="650">
                  <c:v>0.996465</c:v>
                </c:pt>
                <c:pt idx="651">
                  <c:v>0.996476</c:v>
                </c:pt>
                <c:pt idx="652">
                  <c:v>0.996488</c:v>
                </c:pt>
                <c:pt idx="653">
                  <c:v>0.996498</c:v>
                </c:pt>
                <c:pt idx="654">
                  <c:v>0.996509</c:v>
                </c:pt>
                <c:pt idx="655">
                  <c:v>0.996521</c:v>
                </c:pt>
                <c:pt idx="656">
                  <c:v>0.996533</c:v>
                </c:pt>
                <c:pt idx="657">
                  <c:v>0.996543</c:v>
                </c:pt>
                <c:pt idx="658">
                  <c:v>0.996554</c:v>
                </c:pt>
                <c:pt idx="659">
                  <c:v>0.996565</c:v>
                </c:pt>
                <c:pt idx="660">
                  <c:v>0.996575</c:v>
                </c:pt>
                <c:pt idx="661">
                  <c:v>0.996588</c:v>
                </c:pt>
                <c:pt idx="662">
                  <c:v>0.996597</c:v>
                </c:pt>
                <c:pt idx="663">
                  <c:v>0.996607</c:v>
                </c:pt>
                <c:pt idx="664">
                  <c:v>0.996617</c:v>
                </c:pt>
                <c:pt idx="665">
                  <c:v>0.996628</c:v>
                </c:pt>
                <c:pt idx="666">
                  <c:v>0.996638</c:v>
                </c:pt>
                <c:pt idx="667">
                  <c:v>0.996648</c:v>
                </c:pt>
                <c:pt idx="668">
                  <c:v>0.996658</c:v>
                </c:pt>
                <c:pt idx="669">
                  <c:v>0.996668</c:v>
                </c:pt>
                <c:pt idx="670">
                  <c:v>0.996678</c:v>
                </c:pt>
                <c:pt idx="671">
                  <c:v>0.996688</c:v>
                </c:pt>
                <c:pt idx="672">
                  <c:v>0.996699</c:v>
                </c:pt>
                <c:pt idx="673">
                  <c:v>0.996709</c:v>
                </c:pt>
                <c:pt idx="674">
                  <c:v>0.99672</c:v>
                </c:pt>
                <c:pt idx="675">
                  <c:v>0.99673</c:v>
                </c:pt>
                <c:pt idx="676">
                  <c:v>0.996742</c:v>
                </c:pt>
                <c:pt idx="677">
                  <c:v>0.996751</c:v>
                </c:pt>
                <c:pt idx="678">
                  <c:v>0.996762</c:v>
                </c:pt>
                <c:pt idx="679">
                  <c:v>0.996772</c:v>
                </c:pt>
                <c:pt idx="680">
                  <c:v>0.996783</c:v>
                </c:pt>
                <c:pt idx="681">
                  <c:v>0.996792</c:v>
                </c:pt>
                <c:pt idx="682">
                  <c:v>0.996803</c:v>
                </c:pt>
                <c:pt idx="683">
                  <c:v>0.996814</c:v>
                </c:pt>
                <c:pt idx="684">
                  <c:v>0.996825</c:v>
                </c:pt>
                <c:pt idx="685">
                  <c:v>0.996835</c:v>
                </c:pt>
                <c:pt idx="686">
                  <c:v>0.996845</c:v>
                </c:pt>
                <c:pt idx="687">
                  <c:v>0.996854</c:v>
                </c:pt>
                <c:pt idx="688">
                  <c:v>0.996864</c:v>
                </c:pt>
                <c:pt idx="689">
                  <c:v>0.996874</c:v>
                </c:pt>
                <c:pt idx="690">
                  <c:v>0.996883</c:v>
                </c:pt>
                <c:pt idx="691">
                  <c:v>0.996893</c:v>
                </c:pt>
                <c:pt idx="692">
                  <c:v>0.996902</c:v>
                </c:pt>
                <c:pt idx="693">
                  <c:v>0.996912</c:v>
                </c:pt>
                <c:pt idx="694">
                  <c:v>0.996922</c:v>
                </c:pt>
                <c:pt idx="695">
                  <c:v>0.996932</c:v>
                </c:pt>
                <c:pt idx="696">
                  <c:v>0.996941</c:v>
                </c:pt>
                <c:pt idx="697">
                  <c:v>0.99695</c:v>
                </c:pt>
                <c:pt idx="698">
                  <c:v>0.996959</c:v>
                </c:pt>
                <c:pt idx="699">
                  <c:v>0.996969</c:v>
                </c:pt>
                <c:pt idx="700">
                  <c:v>0.996978</c:v>
                </c:pt>
                <c:pt idx="701">
                  <c:v>0.996987</c:v>
                </c:pt>
                <c:pt idx="702">
                  <c:v>0.996996</c:v>
                </c:pt>
                <c:pt idx="703">
                  <c:v>0.997006</c:v>
                </c:pt>
                <c:pt idx="704">
                  <c:v>0.997016</c:v>
                </c:pt>
                <c:pt idx="705">
                  <c:v>0.997024</c:v>
                </c:pt>
                <c:pt idx="706">
                  <c:v>0.997033</c:v>
                </c:pt>
                <c:pt idx="707">
                  <c:v>0.997043</c:v>
                </c:pt>
                <c:pt idx="708">
                  <c:v>0.99705</c:v>
                </c:pt>
                <c:pt idx="709">
                  <c:v>0.99706</c:v>
                </c:pt>
                <c:pt idx="710">
                  <c:v>0.997068</c:v>
                </c:pt>
                <c:pt idx="711">
                  <c:v>0.997078</c:v>
                </c:pt>
                <c:pt idx="712">
                  <c:v>0.997086</c:v>
                </c:pt>
                <c:pt idx="713">
                  <c:v>0.997096</c:v>
                </c:pt>
                <c:pt idx="714">
                  <c:v>0.997106</c:v>
                </c:pt>
                <c:pt idx="715">
                  <c:v>0.997115</c:v>
                </c:pt>
                <c:pt idx="716">
                  <c:v>0.997124</c:v>
                </c:pt>
                <c:pt idx="717">
                  <c:v>0.997133</c:v>
                </c:pt>
                <c:pt idx="718">
                  <c:v>0.997141</c:v>
                </c:pt>
                <c:pt idx="719">
                  <c:v>0.997151</c:v>
                </c:pt>
                <c:pt idx="720">
                  <c:v>0.997159</c:v>
                </c:pt>
                <c:pt idx="721">
                  <c:v>0.997167</c:v>
                </c:pt>
                <c:pt idx="722">
                  <c:v>0.997175</c:v>
                </c:pt>
                <c:pt idx="723">
                  <c:v>0.997184</c:v>
                </c:pt>
                <c:pt idx="724">
                  <c:v>0.997192</c:v>
                </c:pt>
                <c:pt idx="725">
                  <c:v>0.9972</c:v>
                </c:pt>
                <c:pt idx="726">
                  <c:v>0.997209</c:v>
                </c:pt>
                <c:pt idx="727">
                  <c:v>0.997217</c:v>
                </c:pt>
                <c:pt idx="728">
                  <c:v>0.997224</c:v>
                </c:pt>
                <c:pt idx="729">
                  <c:v>0.997232</c:v>
                </c:pt>
                <c:pt idx="730">
                  <c:v>0.997241</c:v>
                </c:pt>
                <c:pt idx="731">
                  <c:v>0.99725</c:v>
                </c:pt>
                <c:pt idx="732">
                  <c:v>0.997259</c:v>
                </c:pt>
                <c:pt idx="733">
                  <c:v>0.997266</c:v>
                </c:pt>
                <c:pt idx="734">
                  <c:v>0.997273</c:v>
                </c:pt>
                <c:pt idx="735">
                  <c:v>0.997282</c:v>
                </c:pt>
                <c:pt idx="736">
                  <c:v>0.99729</c:v>
                </c:pt>
                <c:pt idx="737">
                  <c:v>0.997298</c:v>
                </c:pt>
                <c:pt idx="738">
                  <c:v>0.997307</c:v>
                </c:pt>
                <c:pt idx="739">
                  <c:v>0.997315</c:v>
                </c:pt>
                <c:pt idx="740">
                  <c:v>0.997323</c:v>
                </c:pt>
                <c:pt idx="741">
                  <c:v>0.997331</c:v>
                </c:pt>
                <c:pt idx="742">
                  <c:v>0.997338</c:v>
                </c:pt>
                <c:pt idx="743">
                  <c:v>0.997347</c:v>
                </c:pt>
                <c:pt idx="744">
                  <c:v>0.997354</c:v>
                </c:pt>
                <c:pt idx="745">
                  <c:v>0.997362</c:v>
                </c:pt>
                <c:pt idx="746">
                  <c:v>0.997369</c:v>
                </c:pt>
                <c:pt idx="747">
                  <c:v>0.997376</c:v>
                </c:pt>
                <c:pt idx="748">
                  <c:v>0.997384</c:v>
                </c:pt>
                <c:pt idx="749">
                  <c:v>0.997392</c:v>
                </c:pt>
                <c:pt idx="750">
                  <c:v>0.9974</c:v>
                </c:pt>
                <c:pt idx="751">
                  <c:v>0.997408</c:v>
                </c:pt>
                <c:pt idx="752">
                  <c:v>0.997416</c:v>
                </c:pt>
                <c:pt idx="753">
                  <c:v>0.997424</c:v>
                </c:pt>
                <c:pt idx="754">
                  <c:v>0.997431</c:v>
                </c:pt>
                <c:pt idx="755">
                  <c:v>0.997437</c:v>
                </c:pt>
                <c:pt idx="756">
                  <c:v>0.997444</c:v>
                </c:pt>
                <c:pt idx="757">
                  <c:v>0.997452</c:v>
                </c:pt>
                <c:pt idx="758">
                  <c:v>0.99746</c:v>
                </c:pt>
                <c:pt idx="759">
                  <c:v>0.997467</c:v>
                </c:pt>
                <c:pt idx="760">
                  <c:v>0.997474</c:v>
                </c:pt>
                <c:pt idx="761">
                  <c:v>0.997481</c:v>
                </c:pt>
                <c:pt idx="762">
                  <c:v>0.997488</c:v>
                </c:pt>
                <c:pt idx="763">
                  <c:v>0.997496</c:v>
                </c:pt>
                <c:pt idx="764">
                  <c:v>0.997504</c:v>
                </c:pt>
                <c:pt idx="765">
                  <c:v>0.997511</c:v>
                </c:pt>
                <c:pt idx="766">
                  <c:v>0.997518</c:v>
                </c:pt>
                <c:pt idx="767">
                  <c:v>0.997525</c:v>
                </c:pt>
                <c:pt idx="768">
                  <c:v>0.997532</c:v>
                </c:pt>
                <c:pt idx="769">
                  <c:v>0.997539</c:v>
                </c:pt>
                <c:pt idx="770">
                  <c:v>0.997547</c:v>
                </c:pt>
                <c:pt idx="771">
                  <c:v>0.997554</c:v>
                </c:pt>
                <c:pt idx="772">
                  <c:v>0.997561</c:v>
                </c:pt>
                <c:pt idx="773">
                  <c:v>0.997568</c:v>
                </c:pt>
                <c:pt idx="774">
                  <c:v>0.997576</c:v>
                </c:pt>
                <c:pt idx="775">
                  <c:v>0.997583</c:v>
                </c:pt>
                <c:pt idx="776">
                  <c:v>0.99759</c:v>
                </c:pt>
                <c:pt idx="777">
                  <c:v>0.997598</c:v>
                </c:pt>
                <c:pt idx="778">
                  <c:v>0.997604</c:v>
                </c:pt>
                <c:pt idx="779">
                  <c:v>0.997611</c:v>
                </c:pt>
                <c:pt idx="780">
                  <c:v>0.997617</c:v>
                </c:pt>
                <c:pt idx="781">
                  <c:v>0.997624</c:v>
                </c:pt>
                <c:pt idx="782">
                  <c:v>0.99763</c:v>
                </c:pt>
                <c:pt idx="783">
                  <c:v>0.997637</c:v>
                </c:pt>
                <c:pt idx="784">
                  <c:v>0.997644</c:v>
                </c:pt>
                <c:pt idx="785">
                  <c:v>0.99765</c:v>
                </c:pt>
                <c:pt idx="786">
                  <c:v>0.997656</c:v>
                </c:pt>
                <c:pt idx="787">
                  <c:v>0.997662</c:v>
                </c:pt>
                <c:pt idx="788">
                  <c:v>0.99767</c:v>
                </c:pt>
                <c:pt idx="789">
                  <c:v>0.997676</c:v>
                </c:pt>
                <c:pt idx="790">
                  <c:v>0.997684</c:v>
                </c:pt>
                <c:pt idx="791">
                  <c:v>0.997691</c:v>
                </c:pt>
                <c:pt idx="792">
                  <c:v>0.997697</c:v>
                </c:pt>
                <c:pt idx="793">
                  <c:v>0.997704</c:v>
                </c:pt>
                <c:pt idx="794">
                  <c:v>0.99771</c:v>
                </c:pt>
                <c:pt idx="795">
                  <c:v>0.997716</c:v>
                </c:pt>
                <c:pt idx="796">
                  <c:v>0.997722</c:v>
                </c:pt>
                <c:pt idx="797">
                  <c:v>0.997728</c:v>
                </c:pt>
                <c:pt idx="798">
                  <c:v>0.997734</c:v>
                </c:pt>
                <c:pt idx="799">
                  <c:v>0.99774</c:v>
                </c:pt>
                <c:pt idx="800">
                  <c:v>0.997746</c:v>
                </c:pt>
                <c:pt idx="801">
                  <c:v>0.997752</c:v>
                </c:pt>
                <c:pt idx="802">
                  <c:v>0.997759</c:v>
                </c:pt>
                <c:pt idx="803">
                  <c:v>0.997765</c:v>
                </c:pt>
                <c:pt idx="804">
                  <c:v>0.99777</c:v>
                </c:pt>
                <c:pt idx="805">
                  <c:v>0.997776</c:v>
                </c:pt>
                <c:pt idx="806">
                  <c:v>0.997783</c:v>
                </c:pt>
                <c:pt idx="807">
                  <c:v>0.997789</c:v>
                </c:pt>
                <c:pt idx="808">
                  <c:v>0.997795</c:v>
                </c:pt>
                <c:pt idx="809">
                  <c:v>0.997801</c:v>
                </c:pt>
                <c:pt idx="810">
                  <c:v>0.997808</c:v>
                </c:pt>
                <c:pt idx="811">
                  <c:v>0.997814</c:v>
                </c:pt>
                <c:pt idx="812">
                  <c:v>0.997821</c:v>
                </c:pt>
                <c:pt idx="813">
                  <c:v>0.997826</c:v>
                </c:pt>
                <c:pt idx="814">
                  <c:v>0.997833</c:v>
                </c:pt>
                <c:pt idx="815">
                  <c:v>0.997838</c:v>
                </c:pt>
                <c:pt idx="816">
                  <c:v>0.997844</c:v>
                </c:pt>
                <c:pt idx="817">
                  <c:v>0.99785</c:v>
                </c:pt>
                <c:pt idx="818">
                  <c:v>0.997857</c:v>
                </c:pt>
                <c:pt idx="819">
                  <c:v>0.997863</c:v>
                </c:pt>
                <c:pt idx="820">
                  <c:v>0.997869</c:v>
                </c:pt>
                <c:pt idx="821">
                  <c:v>0.997875</c:v>
                </c:pt>
                <c:pt idx="822">
                  <c:v>0.99788</c:v>
                </c:pt>
                <c:pt idx="823">
                  <c:v>0.997886</c:v>
                </c:pt>
                <c:pt idx="824">
                  <c:v>0.997892</c:v>
                </c:pt>
                <c:pt idx="825">
                  <c:v>0.997898</c:v>
                </c:pt>
                <c:pt idx="826">
                  <c:v>0.997903</c:v>
                </c:pt>
                <c:pt idx="827">
                  <c:v>0.997908</c:v>
                </c:pt>
                <c:pt idx="828">
                  <c:v>0.997914</c:v>
                </c:pt>
                <c:pt idx="829">
                  <c:v>0.99792</c:v>
                </c:pt>
                <c:pt idx="830">
                  <c:v>0.997925</c:v>
                </c:pt>
                <c:pt idx="831">
                  <c:v>0.99793</c:v>
                </c:pt>
                <c:pt idx="832">
                  <c:v>0.997937</c:v>
                </c:pt>
                <c:pt idx="833">
                  <c:v>0.997942</c:v>
                </c:pt>
                <c:pt idx="834">
                  <c:v>0.997948</c:v>
                </c:pt>
                <c:pt idx="835">
                  <c:v>0.997953</c:v>
                </c:pt>
                <c:pt idx="836">
                  <c:v>0.997958</c:v>
                </c:pt>
                <c:pt idx="837">
                  <c:v>0.997964</c:v>
                </c:pt>
                <c:pt idx="838">
                  <c:v>0.99797</c:v>
                </c:pt>
                <c:pt idx="839">
                  <c:v>0.997975</c:v>
                </c:pt>
                <c:pt idx="840">
                  <c:v>0.997982</c:v>
                </c:pt>
                <c:pt idx="841">
                  <c:v>0.997988</c:v>
                </c:pt>
                <c:pt idx="842">
                  <c:v>0.997992</c:v>
                </c:pt>
                <c:pt idx="843">
                  <c:v>0.997997</c:v>
                </c:pt>
                <c:pt idx="844">
                  <c:v>0.998003</c:v>
                </c:pt>
                <c:pt idx="845">
                  <c:v>0.998009</c:v>
                </c:pt>
                <c:pt idx="846">
                  <c:v>0.998015</c:v>
                </c:pt>
                <c:pt idx="847">
                  <c:v>0.99802</c:v>
                </c:pt>
                <c:pt idx="848">
                  <c:v>0.998027</c:v>
                </c:pt>
                <c:pt idx="849">
                  <c:v>0.998032</c:v>
                </c:pt>
                <c:pt idx="850">
                  <c:v>0.998037</c:v>
                </c:pt>
                <c:pt idx="851">
                  <c:v>0.998042</c:v>
                </c:pt>
                <c:pt idx="852">
                  <c:v>0.998048</c:v>
                </c:pt>
                <c:pt idx="853">
                  <c:v>0.998052</c:v>
                </c:pt>
                <c:pt idx="854">
                  <c:v>0.998058</c:v>
                </c:pt>
                <c:pt idx="855">
                  <c:v>0.998063</c:v>
                </c:pt>
                <c:pt idx="856">
                  <c:v>0.998068</c:v>
                </c:pt>
                <c:pt idx="857">
                  <c:v>0.998073</c:v>
                </c:pt>
                <c:pt idx="858">
                  <c:v>0.998079</c:v>
                </c:pt>
                <c:pt idx="859">
                  <c:v>0.998083</c:v>
                </c:pt>
                <c:pt idx="860">
                  <c:v>0.998088</c:v>
                </c:pt>
                <c:pt idx="861">
                  <c:v>0.998093</c:v>
                </c:pt>
                <c:pt idx="862">
                  <c:v>0.998099</c:v>
                </c:pt>
                <c:pt idx="863">
                  <c:v>0.998104</c:v>
                </c:pt>
                <c:pt idx="864">
                  <c:v>0.99811</c:v>
                </c:pt>
                <c:pt idx="865">
                  <c:v>0.998115</c:v>
                </c:pt>
                <c:pt idx="866">
                  <c:v>0.99812</c:v>
                </c:pt>
                <c:pt idx="867">
                  <c:v>0.998125</c:v>
                </c:pt>
                <c:pt idx="868">
                  <c:v>0.99813</c:v>
                </c:pt>
                <c:pt idx="869">
                  <c:v>0.998136</c:v>
                </c:pt>
                <c:pt idx="870">
                  <c:v>0.99814</c:v>
                </c:pt>
                <c:pt idx="871">
                  <c:v>0.998145</c:v>
                </c:pt>
                <c:pt idx="872">
                  <c:v>0.99815</c:v>
                </c:pt>
                <c:pt idx="873">
                  <c:v>0.998154</c:v>
                </c:pt>
                <c:pt idx="874">
                  <c:v>0.998159</c:v>
                </c:pt>
                <c:pt idx="875">
                  <c:v>0.998164</c:v>
                </c:pt>
                <c:pt idx="876">
                  <c:v>0.998168</c:v>
                </c:pt>
                <c:pt idx="877">
                  <c:v>0.998173</c:v>
                </c:pt>
                <c:pt idx="878">
                  <c:v>0.998179</c:v>
                </c:pt>
                <c:pt idx="879">
                  <c:v>0.998184</c:v>
                </c:pt>
                <c:pt idx="880">
                  <c:v>0.998188</c:v>
                </c:pt>
                <c:pt idx="881">
                  <c:v>0.998193</c:v>
                </c:pt>
                <c:pt idx="882">
                  <c:v>0.998197</c:v>
                </c:pt>
                <c:pt idx="883">
                  <c:v>0.998203</c:v>
                </c:pt>
                <c:pt idx="884">
                  <c:v>0.998208</c:v>
                </c:pt>
                <c:pt idx="885">
                  <c:v>0.998212</c:v>
                </c:pt>
                <c:pt idx="886">
                  <c:v>0.998217</c:v>
                </c:pt>
                <c:pt idx="887">
                  <c:v>0.998222</c:v>
                </c:pt>
                <c:pt idx="888">
                  <c:v>0.998226</c:v>
                </c:pt>
                <c:pt idx="889">
                  <c:v>0.99823</c:v>
                </c:pt>
                <c:pt idx="890">
                  <c:v>0.998234</c:v>
                </c:pt>
                <c:pt idx="891">
                  <c:v>0.998239</c:v>
                </c:pt>
                <c:pt idx="892">
                  <c:v>0.998244</c:v>
                </c:pt>
                <c:pt idx="893">
                  <c:v>0.998249</c:v>
                </c:pt>
                <c:pt idx="894">
                  <c:v>0.998254</c:v>
                </c:pt>
                <c:pt idx="895">
                  <c:v>0.998259</c:v>
                </c:pt>
                <c:pt idx="896">
                  <c:v>0.998264</c:v>
                </c:pt>
                <c:pt idx="897">
                  <c:v>0.99827</c:v>
                </c:pt>
                <c:pt idx="898">
                  <c:v>0.998274</c:v>
                </c:pt>
                <c:pt idx="899">
                  <c:v>0.998277</c:v>
                </c:pt>
                <c:pt idx="900">
                  <c:v>0.998281</c:v>
                </c:pt>
                <c:pt idx="901">
                  <c:v>0.998286</c:v>
                </c:pt>
                <c:pt idx="902">
                  <c:v>0.998291</c:v>
                </c:pt>
                <c:pt idx="903">
                  <c:v>0.998295</c:v>
                </c:pt>
                <c:pt idx="904">
                  <c:v>0.998299</c:v>
                </c:pt>
                <c:pt idx="905">
                  <c:v>0.998303</c:v>
                </c:pt>
                <c:pt idx="906">
                  <c:v>0.998308</c:v>
                </c:pt>
                <c:pt idx="907">
                  <c:v>0.998312</c:v>
                </c:pt>
                <c:pt idx="908">
                  <c:v>0.998316</c:v>
                </c:pt>
                <c:pt idx="909">
                  <c:v>0.99832</c:v>
                </c:pt>
                <c:pt idx="910">
                  <c:v>0.998325</c:v>
                </c:pt>
                <c:pt idx="911">
                  <c:v>0.998328</c:v>
                </c:pt>
                <c:pt idx="912">
                  <c:v>0.998332</c:v>
                </c:pt>
                <c:pt idx="913">
                  <c:v>0.998336</c:v>
                </c:pt>
                <c:pt idx="914">
                  <c:v>0.998342</c:v>
                </c:pt>
                <c:pt idx="915">
                  <c:v>0.998346</c:v>
                </c:pt>
                <c:pt idx="916">
                  <c:v>0.99835</c:v>
                </c:pt>
                <c:pt idx="917">
                  <c:v>0.998354</c:v>
                </c:pt>
                <c:pt idx="918">
                  <c:v>0.998358</c:v>
                </c:pt>
                <c:pt idx="919">
                  <c:v>0.998362</c:v>
                </c:pt>
                <c:pt idx="920">
                  <c:v>0.998366</c:v>
                </c:pt>
                <c:pt idx="921">
                  <c:v>0.99837</c:v>
                </c:pt>
                <c:pt idx="922">
                  <c:v>0.998375</c:v>
                </c:pt>
                <c:pt idx="923">
                  <c:v>0.998379</c:v>
                </c:pt>
                <c:pt idx="924">
                  <c:v>0.998383</c:v>
                </c:pt>
                <c:pt idx="925">
                  <c:v>0.998387</c:v>
                </c:pt>
                <c:pt idx="926">
                  <c:v>0.998391</c:v>
                </c:pt>
                <c:pt idx="927">
                  <c:v>0.998395</c:v>
                </c:pt>
                <c:pt idx="928">
                  <c:v>0.9984</c:v>
                </c:pt>
                <c:pt idx="929">
                  <c:v>0.998404</c:v>
                </c:pt>
                <c:pt idx="930">
                  <c:v>0.998408</c:v>
                </c:pt>
                <c:pt idx="931">
                  <c:v>0.998413</c:v>
                </c:pt>
                <c:pt idx="932">
                  <c:v>0.998418</c:v>
                </c:pt>
                <c:pt idx="933">
                  <c:v>0.998422</c:v>
                </c:pt>
                <c:pt idx="934">
                  <c:v>0.998427</c:v>
                </c:pt>
                <c:pt idx="935">
                  <c:v>0.998431</c:v>
                </c:pt>
                <c:pt idx="936">
                  <c:v>0.998435</c:v>
                </c:pt>
                <c:pt idx="937">
                  <c:v>0.998439</c:v>
                </c:pt>
                <c:pt idx="938">
                  <c:v>0.998442</c:v>
                </c:pt>
                <c:pt idx="939">
                  <c:v>0.998446</c:v>
                </c:pt>
                <c:pt idx="940">
                  <c:v>0.99845</c:v>
                </c:pt>
                <c:pt idx="941">
                  <c:v>0.998455</c:v>
                </c:pt>
                <c:pt idx="942">
                  <c:v>0.99846</c:v>
                </c:pt>
                <c:pt idx="943">
                  <c:v>0.998464</c:v>
                </c:pt>
                <c:pt idx="944">
                  <c:v>0.998467</c:v>
                </c:pt>
                <c:pt idx="945">
                  <c:v>0.998471</c:v>
                </c:pt>
                <c:pt idx="946">
                  <c:v>0.998474</c:v>
                </c:pt>
                <c:pt idx="947">
                  <c:v>0.998477</c:v>
                </c:pt>
                <c:pt idx="948">
                  <c:v>0.998481</c:v>
                </c:pt>
                <c:pt idx="949">
                  <c:v>0.998485</c:v>
                </c:pt>
                <c:pt idx="950">
                  <c:v>0.998488</c:v>
                </c:pt>
                <c:pt idx="951">
                  <c:v>0.998492</c:v>
                </c:pt>
                <c:pt idx="952">
                  <c:v>0.998496</c:v>
                </c:pt>
                <c:pt idx="953">
                  <c:v>0.998499</c:v>
                </c:pt>
                <c:pt idx="954">
                  <c:v>0.998504</c:v>
                </c:pt>
                <c:pt idx="955">
                  <c:v>0.998507</c:v>
                </c:pt>
                <c:pt idx="956">
                  <c:v>0.998511</c:v>
                </c:pt>
                <c:pt idx="957">
                  <c:v>0.998514</c:v>
                </c:pt>
                <c:pt idx="958">
                  <c:v>0.998517</c:v>
                </c:pt>
                <c:pt idx="959">
                  <c:v>0.998521</c:v>
                </c:pt>
                <c:pt idx="960">
                  <c:v>0.998524</c:v>
                </c:pt>
                <c:pt idx="961">
                  <c:v>0.998527</c:v>
                </c:pt>
                <c:pt idx="962">
                  <c:v>0.998531</c:v>
                </c:pt>
                <c:pt idx="963">
                  <c:v>0.998536</c:v>
                </c:pt>
                <c:pt idx="964">
                  <c:v>0.998539</c:v>
                </c:pt>
                <c:pt idx="965">
                  <c:v>0.998542</c:v>
                </c:pt>
                <c:pt idx="966">
                  <c:v>0.998546</c:v>
                </c:pt>
                <c:pt idx="967">
                  <c:v>0.99855</c:v>
                </c:pt>
                <c:pt idx="968">
                  <c:v>0.998553</c:v>
                </c:pt>
                <c:pt idx="969">
                  <c:v>0.998557</c:v>
                </c:pt>
                <c:pt idx="970">
                  <c:v>0.998562</c:v>
                </c:pt>
                <c:pt idx="971">
                  <c:v>0.998566</c:v>
                </c:pt>
                <c:pt idx="972">
                  <c:v>0.99857</c:v>
                </c:pt>
                <c:pt idx="973">
                  <c:v>0.998573</c:v>
                </c:pt>
                <c:pt idx="974">
                  <c:v>0.998577</c:v>
                </c:pt>
                <c:pt idx="975">
                  <c:v>0.99858</c:v>
                </c:pt>
                <c:pt idx="976">
                  <c:v>0.998584</c:v>
                </c:pt>
                <c:pt idx="977">
                  <c:v>0.998588</c:v>
                </c:pt>
                <c:pt idx="978">
                  <c:v>0.998591</c:v>
                </c:pt>
                <c:pt idx="979">
                  <c:v>0.998595</c:v>
                </c:pt>
                <c:pt idx="980">
                  <c:v>0.998599</c:v>
                </c:pt>
                <c:pt idx="981">
                  <c:v>0.998602</c:v>
                </c:pt>
                <c:pt idx="982">
                  <c:v>0.998605</c:v>
                </c:pt>
                <c:pt idx="983">
                  <c:v>0.998608</c:v>
                </c:pt>
                <c:pt idx="984">
                  <c:v>0.998612</c:v>
                </c:pt>
                <c:pt idx="985">
                  <c:v>0.998615</c:v>
                </c:pt>
                <c:pt idx="986">
                  <c:v>0.998617</c:v>
                </c:pt>
                <c:pt idx="987">
                  <c:v>0.998621</c:v>
                </c:pt>
                <c:pt idx="988">
                  <c:v>0.998625</c:v>
                </c:pt>
                <c:pt idx="989">
                  <c:v>0.998628</c:v>
                </c:pt>
                <c:pt idx="990">
                  <c:v>0.998632</c:v>
                </c:pt>
                <c:pt idx="991">
                  <c:v>0.998636</c:v>
                </c:pt>
                <c:pt idx="992">
                  <c:v>0.998639</c:v>
                </c:pt>
                <c:pt idx="993">
                  <c:v>0.998642</c:v>
                </c:pt>
                <c:pt idx="994">
                  <c:v>0.998645</c:v>
                </c:pt>
                <c:pt idx="995">
                  <c:v>0.998648</c:v>
                </c:pt>
                <c:pt idx="996">
                  <c:v>0.998651</c:v>
                </c:pt>
                <c:pt idx="997">
                  <c:v>0.998655</c:v>
                </c:pt>
                <c:pt idx="998">
                  <c:v>0.998658</c:v>
                </c:pt>
                <c:pt idx="999">
                  <c:v>0.998662</c:v>
                </c:pt>
                <c:pt idx="1000">
                  <c:v>0.998665</c:v>
                </c:pt>
                <c:pt idx="1001">
                  <c:v>0.998669</c:v>
                </c:pt>
                <c:pt idx="1002">
                  <c:v>0.998672</c:v>
                </c:pt>
                <c:pt idx="1003">
                  <c:v>0.998675</c:v>
                </c:pt>
                <c:pt idx="1004">
                  <c:v>0.998678</c:v>
                </c:pt>
                <c:pt idx="1005">
                  <c:v>0.99868</c:v>
                </c:pt>
                <c:pt idx="1006">
                  <c:v>0.998683</c:v>
                </c:pt>
                <c:pt idx="1007">
                  <c:v>0.998686</c:v>
                </c:pt>
                <c:pt idx="1008">
                  <c:v>0.998689</c:v>
                </c:pt>
                <c:pt idx="1009">
                  <c:v>0.998692</c:v>
                </c:pt>
                <c:pt idx="1010">
                  <c:v>0.998696</c:v>
                </c:pt>
                <c:pt idx="1011">
                  <c:v>0.998699</c:v>
                </c:pt>
                <c:pt idx="1012">
                  <c:v>0.998702</c:v>
                </c:pt>
                <c:pt idx="1013">
                  <c:v>0.998705</c:v>
                </c:pt>
                <c:pt idx="1014">
                  <c:v>0.998709</c:v>
                </c:pt>
                <c:pt idx="1015">
                  <c:v>0.998711</c:v>
                </c:pt>
                <c:pt idx="1016">
                  <c:v>0.998714</c:v>
                </c:pt>
                <c:pt idx="1017">
                  <c:v>0.998717</c:v>
                </c:pt>
                <c:pt idx="1018">
                  <c:v>0.998721</c:v>
                </c:pt>
                <c:pt idx="1019">
                  <c:v>0.998724</c:v>
                </c:pt>
                <c:pt idx="1020">
                  <c:v>0.998728</c:v>
                </c:pt>
                <c:pt idx="1021">
                  <c:v>0.998731</c:v>
                </c:pt>
                <c:pt idx="1022">
                  <c:v>0.998734</c:v>
                </c:pt>
                <c:pt idx="1023">
                  <c:v>0.998736</c:v>
                </c:pt>
                <c:pt idx="1024">
                  <c:v>0.998739</c:v>
                </c:pt>
                <c:pt idx="1025">
                  <c:v>0.998742</c:v>
                </c:pt>
                <c:pt idx="1026">
                  <c:v>0.998744</c:v>
                </c:pt>
                <c:pt idx="1027">
                  <c:v>0.998747</c:v>
                </c:pt>
                <c:pt idx="1028">
                  <c:v>0.99875</c:v>
                </c:pt>
                <c:pt idx="1029">
                  <c:v>0.998753</c:v>
                </c:pt>
                <c:pt idx="1030">
                  <c:v>0.998756</c:v>
                </c:pt>
                <c:pt idx="1031">
                  <c:v>0.998759</c:v>
                </c:pt>
                <c:pt idx="1032">
                  <c:v>0.998762</c:v>
                </c:pt>
                <c:pt idx="1033">
                  <c:v>0.998765</c:v>
                </c:pt>
                <c:pt idx="1034">
                  <c:v>0.998768</c:v>
                </c:pt>
                <c:pt idx="1035">
                  <c:v>0.998771</c:v>
                </c:pt>
                <c:pt idx="1036">
                  <c:v>0.998774</c:v>
                </c:pt>
                <c:pt idx="1037">
                  <c:v>0.998777</c:v>
                </c:pt>
                <c:pt idx="1038">
                  <c:v>0.99878</c:v>
                </c:pt>
                <c:pt idx="1039">
                  <c:v>0.998783</c:v>
                </c:pt>
                <c:pt idx="1040">
                  <c:v>0.998786</c:v>
                </c:pt>
                <c:pt idx="1041">
                  <c:v>0.998788</c:v>
                </c:pt>
                <c:pt idx="1042">
                  <c:v>0.998792</c:v>
                </c:pt>
                <c:pt idx="1043">
                  <c:v>0.998794</c:v>
                </c:pt>
                <c:pt idx="1044">
                  <c:v>0.998797</c:v>
                </c:pt>
                <c:pt idx="1045">
                  <c:v>0.998801</c:v>
                </c:pt>
                <c:pt idx="1046">
                  <c:v>0.998804</c:v>
                </c:pt>
                <c:pt idx="1047">
                  <c:v>0.998807</c:v>
                </c:pt>
                <c:pt idx="1048">
                  <c:v>0.99881</c:v>
                </c:pt>
                <c:pt idx="1049">
                  <c:v>0.998812</c:v>
                </c:pt>
                <c:pt idx="1050">
                  <c:v>0.998815</c:v>
                </c:pt>
                <c:pt idx="1051">
                  <c:v>0.998817</c:v>
                </c:pt>
                <c:pt idx="1052">
                  <c:v>0.998819</c:v>
                </c:pt>
                <c:pt idx="1053">
                  <c:v>0.998822</c:v>
                </c:pt>
                <c:pt idx="1054">
                  <c:v>0.998825</c:v>
                </c:pt>
                <c:pt idx="1055">
                  <c:v>0.998828</c:v>
                </c:pt>
                <c:pt idx="1056">
                  <c:v>0.99883</c:v>
                </c:pt>
                <c:pt idx="1057">
                  <c:v>0.998833</c:v>
                </c:pt>
                <c:pt idx="1058">
                  <c:v>0.998836</c:v>
                </c:pt>
                <c:pt idx="1059">
                  <c:v>0.998839</c:v>
                </c:pt>
                <c:pt idx="1060">
                  <c:v>0.998841</c:v>
                </c:pt>
                <c:pt idx="1061">
                  <c:v>0.998844</c:v>
                </c:pt>
                <c:pt idx="1062">
                  <c:v>0.998847</c:v>
                </c:pt>
                <c:pt idx="1063">
                  <c:v>0.99885</c:v>
                </c:pt>
                <c:pt idx="1064">
                  <c:v>0.998852</c:v>
                </c:pt>
                <c:pt idx="1065">
                  <c:v>0.998855</c:v>
                </c:pt>
                <c:pt idx="1066">
                  <c:v>0.998857</c:v>
                </c:pt>
                <c:pt idx="1067">
                  <c:v>0.998859</c:v>
                </c:pt>
                <c:pt idx="1068">
                  <c:v>0.998861</c:v>
                </c:pt>
                <c:pt idx="1069">
                  <c:v>0.998863</c:v>
                </c:pt>
                <c:pt idx="1070">
                  <c:v>0.998865</c:v>
                </c:pt>
                <c:pt idx="1071">
                  <c:v>0.998868</c:v>
                </c:pt>
                <c:pt idx="1072">
                  <c:v>0.998871</c:v>
                </c:pt>
                <c:pt idx="1073">
                  <c:v>0.998874</c:v>
                </c:pt>
                <c:pt idx="1074">
                  <c:v>0.998876</c:v>
                </c:pt>
                <c:pt idx="1075">
                  <c:v>0.998879</c:v>
                </c:pt>
                <c:pt idx="1076">
                  <c:v>0.998881</c:v>
                </c:pt>
                <c:pt idx="1077">
                  <c:v>0.998883</c:v>
                </c:pt>
                <c:pt idx="1078">
                  <c:v>0.998887</c:v>
                </c:pt>
                <c:pt idx="1079">
                  <c:v>0.998889</c:v>
                </c:pt>
                <c:pt idx="1080">
                  <c:v>0.998892</c:v>
                </c:pt>
                <c:pt idx="1081">
                  <c:v>0.998894</c:v>
                </c:pt>
                <c:pt idx="1082">
                  <c:v>0.998896</c:v>
                </c:pt>
                <c:pt idx="1083">
                  <c:v>0.998898</c:v>
                </c:pt>
                <c:pt idx="1084">
                  <c:v>0.998901</c:v>
                </c:pt>
                <c:pt idx="1085">
                  <c:v>0.998903</c:v>
                </c:pt>
                <c:pt idx="1086">
                  <c:v>0.998906</c:v>
                </c:pt>
                <c:pt idx="1087">
                  <c:v>0.998907</c:v>
                </c:pt>
                <c:pt idx="1088">
                  <c:v>0.99891</c:v>
                </c:pt>
                <c:pt idx="1089">
                  <c:v>0.998913</c:v>
                </c:pt>
                <c:pt idx="1090">
                  <c:v>0.998915</c:v>
                </c:pt>
                <c:pt idx="1091">
                  <c:v>0.998918</c:v>
                </c:pt>
                <c:pt idx="1092">
                  <c:v>0.998921</c:v>
                </c:pt>
                <c:pt idx="1093">
                  <c:v>0.998923</c:v>
                </c:pt>
                <c:pt idx="1094">
                  <c:v>0.998926</c:v>
                </c:pt>
                <c:pt idx="1095">
                  <c:v>0.998929</c:v>
                </c:pt>
                <c:pt idx="1096">
                  <c:v>0.998931</c:v>
                </c:pt>
                <c:pt idx="1097">
                  <c:v>0.998933</c:v>
                </c:pt>
                <c:pt idx="1098">
                  <c:v>0.998936</c:v>
                </c:pt>
                <c:pt idx="1099">
                  <c:v>0.998938</c:v>
                </c:pt>
                <c:pt idx="1100">
                  <c:v>0.998941</c:v>
                </c:pt>
                <c:pt idx="1101">
                  <c:v>0.998944</c:v>
                </c:pt>
                <c:pt idx="1102">
                  <c:v>0.998946</c:v>
                </c:pt>
                <c:pt idx="1103">
                  <c:v>0.998949</c:v>
                </c:pt>
                <c:pt idx="1104">
                  <c:v>0.998952</c:v>
                </c:pt>
                <c:pt idx="1105">
                  <c:v>0.998955</c:v>
                </c:pt>
                <c:pt idx="1106">
                  <c:v>0.998957</c:v>
                </c:pt>
                <c:pt idx="1107">
                  <c:v>0.998959</c:v>
                </c:pt>
                <c:pt idx="1108">
                  <c:v>0.998961</c:v>
                </c:pt>
                <c:pt idx="1109">
                  <c:v>0.998963</c:v>
                </c:pt>
                <c:pt idx="1110">
                  <c:v>0.998965</c:v>
                </c:pt>
                <c:pt idx="1111">
                  <c:v>0.998967</c:v>
                </c:pt>
                <c:pt idx="1112">
                  <c:v>0.998969</c:v>
                </c:pt>
                <c:pt idx="1113">
                  <c:v>0.998971</c:v>
                </c:pt>
                <c:pt idx="1114">
                  <c:v>0.998972</c:v>
                </c:pt>
                <c:pt idx="1115">
                  <c:v>0.998974</c:v>
                </c:pt>
                <c:pt idx="1116">
                  <c:v>0.998976</c:v>
                </c:pt>
                <c:pt idx="1117">
                  <c:v>0.998979</c:v>
                </c:pt>
                <c:pt idx="1118">
                  <c:v>0.998981</c:v>
                </c:pt>
                <c:pt idx="1119">
                  <c:v>0.998982</c:v>
                </c:pt>
                <c:pt idx="1120">
                  <c:v>0.998984</c:v>
                </c:pt>
                <c:pt idx="1121">
                  <c:v>0.998987</c:v>
                </c:pt>
                <c:pt idx="1122">
                  <c:v>0.998989</c:v>
                </c:pt>
                <c:pt idx="1123">
                  <c:v>0.998992</c:v>
                </c:pt>
                <c:pt idx="1124">
                  <c:v>0.998994</c:v>
                </c:pt>
                <c:pt idx="1125">
                  <c:v>0.998996</c:v>
                </c:pt>
                <c:pt idx="1126">
                  <c:v>0.998998</c:v>
                </c:pt>
                <c:pt idx="1127">
                  <c:v>0.999</c:v>
                </c:pt>
                <c:pt idx="1128">
                  <c:v>0.999002</c:v>
                </c:pt>
                <c:pt idx="1129">
                  <c:v>0.999004</c:v>
                </c:pt>
                <c:pt idx="1130">
                  <c:v>0.999007</c:v>
                </c:pt>
                <c:pt idx="1131">
                  <c:v>0.999009</c:v>
                </c:pt>
                <c:pt idx="1132">
                  <c:v>0.999011</c:v>
                </c:pt>
                <c:pt idx="1133">
                  <c:v>0.999013</c:v>
                </c:pt>
                <c:pt idx="1134">
                  <c:v>0.999016</c:v>
                </c:pt>
                <c:pt idx="1135">
                  <c:v>0.999017</c:v>
                </c:pt>
                <c:pt idx="1136">
                  <c:v>0.999019</c:v>
                </c:pt>
                <c:pt idx="1137">
                  <c:v>0.999021</c:v>
                </c:pt>
                <c:pt idx="1138">
                  <c:v>0.999023</c:v>
                </c:pt>
                <c:pt idx="1139">
                  <c:v>0.999025</c:v>
                </c:pt>
                <c:pt idx="1140">
                  <c:v>0.999027</c:v>
                </c:pt>
                <c:pt idx="1141">
                  <c:v>0.99903</c:v>
                </c:pt>
                <c:pt idx="1142">
                  <c:v>0.999032</c:v>
                </c:pt>
                <c:pt idx="1143">
                  <c:v>0.999035</c:v>
                </c:pt>
                <c:pt idx="1144">
                  <c:v>0.999037</c:v>
                </c:pt>
                <c:pt idx="1145">
                  <c:v>0.999039</c:v>
                </c:pt>
                <c:pt idx="1146">
                  <c:v>0.999041</c:v>
                </c:pt>
                <c:pt idx="1147">
                  <c:v>0.999044</c:v>
                </c:pt>
                <c:pt idx="1148">
                  <c:v>0.999046</c:v>
                </c:pt>
                <c:pt idx="1149">
                  <c:v>0.999048</c:v>
                </c:pt>
                <c:pt idx="1150">
                  <c:v>0.99905</c:v>
                </c:pt>
                <c:pt idx="1151">
                  <c:v>0.999052</c:v>
                </c:pt>
                <c:pt idx="1152">
                  <c:v>0.999054</c:v>
                </c:pt>
                <c:pt idx="1153">
                  <c:v>0.999057</c:v>
                </c:pt>
                <c:pt idx="1154">
                  <c:v>0.999059</c:v>
                </c:pt>
                <c:pt idx="1155">
                  <c:v>0.999061</c:v>
                </c:pt>
                <c:pt idx="1156">
                  <c:v>0.999063</c:v>
                </c:pt>
                <c:pt idx="1157">
                  <c:v>0.999064</c:v>
                </c:pt>
                <c:pt idx="1158">
                  <c:v>0.999066</c:v>
                </c:pt>
                <c:pt idx="1159">
                  <c:v>0.999069</c:v>
                </c:pt>
                <c:pt idx="1160">
                  <c:v>0.999071</c:v>
                </c:pt>
                <c:pt idx="1161">
                  <c:v>0.999073</c:v>
                </c:pt>
                <c:pt idx="1162">
                  <c:v>0.999075</c:v>
                </c:pt>
                <c:pt idx="1163">
                  <c:v>0.999077</c:v>
                </c:pt>
                <c:pt idx="1164">
                  <c:v>0.999079</c:v>
                </c:pt>
                <c:pt idx="1165">
                  <c:v>0.999081</c:v>
                </c:pt>
                <c:pt idx="1166">
                  <c:v>0.999083</c:v>
                </c:pt>
                <c:pt idx="1167">
                  <c:v>0.999085</c:v>
                </c:pt>
                <c:pt idx="1168">
                  <c:v>0.999087</c:v>
                </c:pt>
                <c:pt idx="1169">
                  <c:v>0.999089</c:v>
                </c:pt>
                <c:pt idx="1170">
                  <c:v>0.999091</c:v>
                </c:pt>
                <c:pt idx="1171">
                  <c:v>0.999093</c:v>
                </c:pt>
                <c:pt idx="1172">
                  <c:v>0.999094</c:v>
                </c:pt>
                <c:pt idx="1173">
                  <c:v>0.999097</c:v>
                </c:pt>
                <c:pt idx="1174">
                  <c:v>0.999099</c:v>
                </c:pt>
                <c:pt idx="1175">
                  <c:v>0.999101</c:v>
                </c:pt>
                <c:pt idx="1176">
                  <c:v>0.999103</c:v>
                </c:pt>
                <c:pt idx="1177">
                  <c:v>0.999104</c:v>
                </c:pt>
                <c:pt idx="1178">
                  <c:v>0.999106</c:v>
                </c:pt>
                <c:pt idx="1179">
                  <c:v>0.999107</c:v>
                </c:pt>
                <c:pt idx="1180">
                  <c:v>0.999109</c:v>
                </c:pt>
                <c:pt idx="1181">
                  <c:v>0.999111</c:v>
                </c:pt>
                <c:pt idx="1182">
                  <c:v>0.999114</c:v>
                </c:pt>
                <c:pt idx="1183">
                  <c:v>0.999115</c:v>
                </c:pt>
                <c:pt idx="1184">
                  <c:v>0.999117</c:v>
                </c:pt>
                <c:pt idx="1185">
                  <c:v>0.999118</c:v>
                </c:pt>
                <c:pt idx="1186">
                  <c:v>0.99912</c:v>
                </c:pt>
                <c:pt idx="1187">
                  <c:v>0.999123</c:v>
                </c:pt>
                <c:pt idx="1188">
                  <c:v>0.999124</c:v>
                </c:pt>
                <c:pt idx="1189">
                  <c:v>0.999125</c:v>
                </c:pt>
                <c:pt idx="1190">
                  <c:v>0.999127</c:v>
                </c:pt>
                <c:pt idx="1191">
                  <c:v>0.999129</c:v>
                </c:pt>
                <c:pt idx="1192">
                  <c:v>0.999131</c:v>
                </c:pt>
                <c:pt idx="1193">
                  <c:v>0.999133</c:v>
                </c:pt>
                <c:pt idx="1194">
                  <c:v>0.999135</c:v>
                </c:pt>
                <c:pt idx="1195">
                  <c:v>0.999137</c:v>
                </c:pt>
                <c:pt idx="1196">
                  <c:v>0.999139</c:v>
                </c:pt>
                <c:pt idx="1197">
                  <c:v>0.999141</c:v>
                </c:pt>
                <c:pt idx="1198">
                  <c:v>0.999143</c:v>
                </c:pt>
                <c:pt idx="1199">
                  <c:v>0.999145</c:v>
                </c:pt>
                <c:pt idx="1200">
                  <c:v>0.999147</c:v>
                </c:pt>
                <c:pt idx="1201">
                  <c:v>0.999149</c:v>
                </c:pt>
                <c:pt idx="1202">
                  <c:v>0.99915</c:v>
                </c:pt>
                <c:pt idx="1203">
                  <c:v>0.999152</c:v>
                </c:pt>
                <c:pt idx="1204">
                  <c:v>0.999153</c:v>
                </c:pt>
                <c:pt idx="1205">
                  <c:v>0.999155</c:v>
                </c:pt>
                <c:pt idx="1206">
                  <c:v>0.999158</c:v>
                </c:pt>
                <c:pt idx="1207">
                  <c:v>0.999159</c:v>
                </c:pt>
                <c:pt idx="1208">
                  <c:v>0.999161</c:v>
                </c:pt>
                <c:pt idx="1209">
                  <c:v>0.999162</c:v>
                </c:pt>
                <c:pt idx="1210">
                  <c:v>0.999165</c:v>
                </c:pt>
                <c:pt idx="1211">
                  <c:v>0.999166</c:v>
                </c:pt>
                <c:pt idx="1212">
                  <c:v>0.999168</c:v>
                </c:pt>
                <c:pt idx="1213">
                  <c:v>0.99917</c:v>
                </c:pt>
                <c:pt idx="1214">
                  <c:v>0.999172</c:v>
                </c:pt>
                <c:pt idx="1215">
                  <c:v>0.999173</c:v>
                </c:pt>
                <c:pt idx="1216">
                  <c:v>0.999175</c:v>
                </c:pt>
                <c:pt idx="1217">
                  <c:v>0.999177</c:v>
                </c:pt>
                <c:pt idx="1218">
                  <c:v>0.999179</c:v>
                </c:pt>
                <c:pt idx="1219">
                  <c:v>0.999181</c:v>
                </c:pt>
                <c:pt idx="1220">
                  <c:v>0.999182</c:v>
                </c:pt>
                <c:pt idx="1221">
                  <c:v>0.999184</c:v>
                </c:pt>
                <c:pt idx="1222">
                  <c:v>0.999186</c:v>
                </c:pt>
                <c:pt idx="1223">
                  <c:v>0.999188</c:v>
                </c:pt>
                <c:pt idx="1224">
                  <c:v>0.999189</c:v>
                </c:pt>
                <c:pt idx="1225">
                  <c:v>0.999191</c:v>
                </c:pt>
                <c:pt idx="1226">
                  <c:v>0.999192</c:v>
                </c:pt>
                <c:pt idx="1227">
                  <c:v>0.999194</c:v>
                </c:pt>
                <c:pt idx="1228">
                  <c:v>0.999196</c:v>
                </c:pt>
                <c:pt idx="1229">
                  <c:v>0.999198</c:v>
                </c:pt>
                <c:pt idx="1230">
                  <c:v>0.999199</c:v>
                </c:pt>
                <c:pt idx="1231">
                  <c:v>0.999201</c:v>
                </c:pt>
                <c:pt idx="1232">
                  <c:v>0.999203</c:v>
                </c:pt>
                <c:pt idx="1233">
                  <c:v>0.999204</c:v>
                </c:pt>
                <c:pt idx="1234">
                  <c:v>0.999206</c:v>
                </c:pt>
                <c:pt idx="1235">
                  <c:v>0.999207</c:v>
                </c:pt>
                <c:pt idx="1236">
                  <c:v>0.999209</c:v>
                </c:pt>
                <c:pt idx="1237">
                  <c:v>0.99921</c:v>
                </c:pt>
                <c:pt idx="1238">
                  <c:v>0.999212</c:v>
                </c:pt>
                <c:pt idx="1239">
                  <c:v>0.999213</c:v>
                </c:pt>
                <c:pt idx="1240">
                  <c:v>0.999215</c:v>
                </c:pt>
                <c:pt idx="1241">
                  <c:v>0.999216</c:v>
                </c:pt>
                <c:pt idx="1242">
                  <c:v>0.999217</c:v>
                </c:pt>
                <c:pt idx="1243">
                  <c:v>0.999219</c:v>
                </c:pt>
                <c:pt idx="1244">
                  <c:v>0.999221</c:v>
                </c:pt>
                <c:pt idx="1245">
                  <c:v>0.999222</c:v>
                </c:pt>
                <c:pt idx="1246">
                  <c:v>0.999224</c:v>
                </c:pt>
                <c:pt idx="1247">
                  <c:v>0.999225</c:v>
                </c:pt>
                <c:pt idx="1248">
                  <c:v>0.999227</c:v>
                </c:pt>
                <c:pt idx="1249">
                  <c:v>0.999229</c:v>
                </c:pt>
                <c:pt idx="1250">
                  <c:v>0.99923</c:v>
                </c:pt>
                <c:pt idx="1251">
                  <c:v>0.999231</c:v>
                </c:pt>
                <c:pt idx="1252">
                  <c:v>0.999233</c:v>
                </c:pt>
                <c:pt idx="1253">
                  <c:v>0.999235</c:v>
                </c:pt>
                <c:pt idx="1254">
                  <c:v>0.999236</c:v>
                </c:pt>
                <c:pt idx="1255">
                  <c:v>0.999238</c:v>
                </c:pt>
                <c:pt idx="1256">
                  <c:v>0.999239</c:v>
                </c:pt>
                <c:pt idx="1257">
                  <c:v>0.999241</c:v>
                </c:pt>
                <c:pt idx="1258">
                  <c:v>0.999242</c:v>
                </c:pt>
                <c:pt idx="1259">
                  <c:v>0.999243</c:v>
                </c:pt>
                <c:pt idx="1260">
                  <c:v>0.999245</c:v>
                </c:pt>
                <c:pt idx="1261">
                  <c:v>0.999246</c:v>
                </c:pt>
                <c:pt idx="1262">
                  <c:v>0.999248</c:v>
                </c:pt>
                <c:pt idx="1263">
                  <c:v>0.99925</c:v>
                </c:pt>
                <c:pt idx="1264">
                  <c:v>0.999251</c:v>
                </c:pt>
                <c:pt idx="1265">
                  <c:v>0.999253</c:v>
                </c:pt>
                <c:pt idx="1266">
                  <c:v>0.999255</c:v>
                </c:pt>
                <c:pt idx="1267">
                  <c:v>0.999256</c:v>
                </c:pt>
                <c:pt idx="1268">
                  <c:v>0.999258</c:v>
                </c:pt>
                <c:pt idx="1269">
                  <c:v>0.999259</c:v>
                </c:pt>
                <c:pt idx="1270">
                  <c:v>0.999261</c:v>
                </c:pt>
                <c:pt idx="1271">
                  <c:v>0.999262</c:v>
                </c:pt>
                <c:pt idx="1272">
                  <c:v>0.999263</c:v>
                </c:pt>
                <c:pt idx="1273">
                  <c:v>0.999265</c:v>
                </c:pt>
                <c:pt idx="1274">
                  <c:v>0.999267</c:v>
                </c:pt>
                <c:pt idx="1275">
                  <c:v>0.999268</c:v>
                </c:pt>
                <c:pt idx="1276">
                  <c:v>0.99927</c:v>
                </c:pt>
                <c:pt idx="1277">
                  <c:v>0.999272</c:v>
                </c:pt>
                <c:pt idx="1278">
                  <c:v>0.999273</c:v>
                </c:pt>
                <c:pt idx="1279">
                  <c:v>0.999275</c:v>
                </c:pt>
                <c:pt idx="1280">
                  <c:v>0.999276</c:v>
                </c:pt>
                <c:pt idx="1281">
                  <c:v>0.999278</c:v>
                </c:pt>
                <c:pt idx="1282">
                  <c:v>0.999279</c:v>
                </c:pt>
                <c:pt idx="1283">
                  <c:v>0.99928</c:v>
                </c:pt>
                <c:pt idx="1284">
                  <c:v>0.999281</c:v>
                </c:pt>
                <c:pt idx="1285">
                  <c:v>0.999283</c:v>
                </c:pt>
                <c:pt idx="1286">
                  <c:v>0.999284</c:v>
                </c:pt>
                <c:pt idx="1287">
                  <c:v>0.999286</c:v>
                </c:pt>
                <c:pt idx="1288">
                  <c:v>0.999287</c:v>
                </c:pt>
                <c:pt idx="1289">
                  <c:v>0.999289</c:v>
                </c:pt>
                <c:pt idx="1290">
                  <c:v>0.999291</c:v>
                </c:pt>
                <c:pt idx="1291">
                  <c:v>0.999292</c:v>
                </c:pt>
                <c:pt idx="1292">
                  <c:v>0.999294</c:v>
                </c:pt>
                <c:pt idx="1293">
                  <c:v>0.999295</c:v>
                </c:pt>
                <c:pt idx="1294">
                  <c:v>0.999296</c:v>
                </c:pt>
                <c:pt idx="1295">
                  <c:v>0.999298</c:v>
                </c:pt>
                <c:pt idx="1296">
                  <c:v>0.999299</c:v>
                </c:pt>
                <c:pt idx="1297">
                  <c:v>0.999301</c:v>
                </c:pt>
                <c:pt idx="1298">
                  <c:v>0.999302</c:v>
                </c:pt>
                <c:pt idx="1299">
                  <c:v>0.999304</c:v>
                </c:pt>
                <c:pt idx="1300">
                  <c:v>0.999305</c:v>
                </c:pt>
                <c:pt idx="1301">
                  <c:v>0.999306</c:v>
                </c:pt>
                <c:pt idx="1302">
                  <c:v>0.999307</c:v>
                </c:pt>
                <c:pt idx="1303">
                  <c:v>0.999309</c:v>
                </c:pt>
                <c:pt idx="1304">
                  <c:v>0.999311</c:v>
                </c:pt>
                <c:pt idx="1305">
                  <c:v>0.999312</c:v>
                </c:pt>
                <c:pt idx="1306">
                  <c:v>0.999314</c:v>
                </c:pt>
                <c:pt idx="1307">
                  <c:v>0.999315</c:v>
                </c:pt>
                <c:pt idx="1308">
                  <c:v>0.999316</c:v>
                </c:pt>
                <c:pt idx="1309">
                  <c:v>0.999317</c:v>
                </c:pt>
                <c:pt idx="1310">
                  <c:v>0.999319</c:v>
                </c:pt>
                <c:pt idx="1311">
                  <c:v>0.99932</c:v>
                </c:pt>
                <c:pt idx="1312">
                  <c:v>0.999321</c:v>
                </c:pt>
                <c:pt idx="1313">
                  <c:v>0.999322</c:v>
                </c:pt>
                <c:pt idx="1314">
                  <c:v>0.999323</c:v>
                </c:pt>
                <c:pt idx="1315">
                  <c:v>0.999325</c:v>
                </c:pt>
                <c:pt idx="1316">
                  <c:v>0.999326</c:v>
                </c:pt>
                <c:pt idx="1317">
                  <c:v>0.999328</c:v>
                </c:pt>
                <c:pt idx="1318">
                  <c:v>0.999329</c:v>
                </c:pt>
                <c:pt idx="1319">
                  <c:v>0.999331</c:v>
                </c:pt>
                <c:pt idx="1320">
                  <c:v>0.999332</c:v>
                </c:pt>
                <c:pt idx="1321">
                  <c:v>0.999333</c:v>
                </c:pt>
                <c:pt idx="1322">
                  <c:v>0.999334</c:v>
                </c:pt>
                <c:pt idx="1323">
                  <c:v>0.999336</c:v>
                </c:pt>
                <c:pt idx="1324">
                  <c:v>0.999337</c:v>
                </c:pt>
                <c:pt idx="1325">
                  <c:v>0.999338</c:v>
                </c:pt>
                <c:pt idx="1326">
                  <c:v>0.99934</c:v>
                </c:pt>
                <c:pt idx="1327">
                  <c:v>0.999341</c:v>
                </c:pt>
                <c:pt idx="1328">
                  <c:v>0.999343</c:v>
                </c:pt>
                <c:pt idx="1329">
                  <c:v>0.999344</c:v>
                </c:pt>
                <c:pt idx="1330">
                  <c:v>0.999345</c:v>
                </c:pt>
                <c:pt idx="1331">
                  <c:v>0.999347</c:v>
                </c:pt>
                <c:pt idx="1332">
                  <c:v>0.999348</c:v>
                </c:pt>
                <c:pt idx="1333">
                  <c:v>0.999349</c:v>
                </c:pt>
                <c:pt idx="1334">
                  <c:v>0.99935</c:v>
                </c:pt>
                <c:pt idx="1335">
                  <c:v>0.999351</c:v>
                </c:pt>
                <c:pt idx="1336">
                  <c:v>0.999353</c:v>
                </c:pt>
                <c:pt idx="1337">
                  <c:v>0.999355</c:v>
                </c:pt>
                <c:pt idx="1338">
                  <c:v>0.999356</c:v>
                </c:pt>
                <c:pt idx="1339">
                  <c:v>0.999358</c:v>
                </c:pt>
                <c:pt idx="1340">
                  <c:v>0.999359</c:v>
                </c:pt>
                <c:pt idx="1341">
                  <c:v>0.999361</c:v>
                </c:pt>
                <c:pt idx="1342">
                  <c:v>0.999362</c:v>
                </c:pt>
                <c:pt idx="1343">
                  <c:v>0.999363</c:v>
                </c:pt>
                <c:pt idx="1344">
                  <c:v>0.999364</c:v>
                </c:pt>
                <c:pt idx="1345">
                  <c:v>0.999366</c:v>
                </c:pt>
                <c:pt idx="1346">
                  <c:v>0.999367</c:v>
                </c:pt>
                <c:pt idx="1347">
                  <c:v>0.999367</c:v>
                </c:pt>
                <c:pt idx="1348">
                  <c:v>0.999368</c:v>
                </c:pt>
                <c:pt idx="1349">
                  <c:v>0.99937</c:v>
                </c:pt>
                <c:pt idx="1350">
                  <c:v>0.999371</c:v>
                </c:pt>
                <c:pt idx="1351">
                  <c:v>0.999373</c:v>
                </c:pt>
                <c:pt idx="1352">
                  <c:v>0.999374</c:v>
                </c:pt>
                <c:pt idx="1353">
                  <c:v>0.999375</c:v>
                </c:pt>
                <c:pt idx="1354">
                  <c:v>0.999376</c:v>
                </c:pt>
                <c:pt idx="1355">
                  <c:v>0.999377</c:v>
                </c:pt>
                <c:pt idx="1356">
                  <c:v>0.999379</c:v>
                </c:pt>
                <c:pt idx="1357">
                  <c:v>0.99938</c:v>
                </c:pt>
                <c:pt idx="1358">
                  <c:v>0.999381</c:v>
                </c:pt>
                <c:pt idx="1359">
                  <c:v>0.999382</c:v>
                </c:pt>
                <c:pt idx="1360">
                  <c:v>0.999384</c:v>
                </c:pt>
                <c:pt idx="1361">
                  <c:v>0.999385</c:v>
                </c:pt>
                <c:pt idx="1362">
                  <c:v>0.999386</c:v>
                </c:pt>
                <c:pt idx="1363">
                  <c:v>0.999388</c:v>
                </c:pt>
                <c:pt idx="1364">
                  <c:v>0.999389</c:v>
                </c:pt>
                <c:pt idx="1365">
                  <c:v>0.99939</c:v>
                </c:pt>
                <c:pt idx="1366">
                  <c:v>0.999392</c:v>
                </c:pt>
                <c:pt idx="1367">
                  <c:v>0.999393</c:v>
                </c:pt>
                <c:pt idx="1368">
                  <c:v>0.999394</c:v>
                </c:pt>
                <c:pt idx="1369">
                  <c:v>0.999395</c:v>
                </c:pt>
                <c:pt idx="1370">
                  <c:v>0.999396</c:v>
                </c:pt>
                <c:pt idx="1371">
                  <c:v>0.999397</c:v>
                </c:pt>
                <c:pt idx="1372">
                  <c:v>0.999399</c:v>
                </c:pt>
                <c:pt idx="1373">
                  <c:v>0.9994</c:v>
                </c:pt>
                <c:pt idx="1374">
                  <c:v>0.999401</c:v>
                </c:pt>
                <c:pt idx="1375">
                  <c:v>0.999402</c:v>
                </c:pt>
                <c:pt idx="1376">
                  <c:v>0.999404</c:v>
                </c:pt>
                <c:pt idx="1377">
                  <c:v>0.999405</c:v>
                </c:pt>
                <c:pt idx="1378">
                  <c:v>0.999406</c:v>
                </c:pt>
                <c:pt idx="1379">
                  <c:v>0.999407</c:v>
                </c:pt>
                <c:pt idx="1380">
                  <c:v>0.999408</c:v>
                </c:pt>
                <c:pt idx="1381">
                  <c:v>0.99941</c:v>
                </c:pt>
                <c:pt idx="1382">
                  <c:v>0.999411</c:v>
                </c:pt>
                <c:pt idx="1383">
                  <c:v>0.999412</c:v>
                </c:pt>
                <c:pt idx="1384">
                  <c:v>0.999413</c:v>
                </c:pt>
                <c:pt idx="1385">
                  <c:v>0.999414</c:v>
                </c:pt>
                <c:pt idx="1386">
                  <c:v>0.999415</c:v>
                </c:pt>
                <c:pt idx="1387">
                  <c:v>0.999416</c:v>
                </c:pt>
                <c:pt idx="1388">
                  <c:v>0.999418</c:v>
                </c:pt>
                <c:pt idx="1389">
                  <c:v>0.999419</c:v>
                </c:pt>
                <c:pt idx="1390">
                  <c:v>0.99942</c:v>
                </c:pt>
                <c:pt idx="1391">
                  <c:v>0.999421</c:v>
                </c:pt>
                <c:pt idx="1392">
                  <c:v>0.999422</c:v>
                </c:pt>
                <c:pt idx="1393">
                  <c:v>0.999423</c:v>
                </c:pt>
                <c:pt idx="1394">
                  <c:v>0.999424</c:v>
                </c:pt>
                <c:pt idx="1395">
                  <c:v>0.999425</c:v>
                </c:pt>
                <c:pt idx="1396">
                  <c:v>0.999426</c:v>
                </c:pt>
                <c:pt idx="1397">
                  <c:v>0.999427</c:v>
                </c:pt>
                <c:pt idx="1398">
                  <c:v>0.999428</c:v>
                </c:pt>
                <c:pt idx="1399">
                  <c:v>0.99943</c:v>
                </c:pt>
                <c:pt idx="1400">
                  <c:v>0.999431</c:v>
                </c:pt>
                <c:pt idx="1401">
                  <c:v>0.999432</c:v>
                </c:pt>
                <c:pt idx="1402">
                  <c:v>0.999434</c:v>
                </c:pt>
                <c:pt idx="1403">
                  <c:v>0.999434</c:v>
                </c:pt>
                <c:pt idx="1404">
                  <c:v>0.999435</c:v>
                </c:pt>
                <c:pt idx="1405">
                  <c:v>0.999436</c:v>
                </c:pt>
                <c:pt idx="1406">
                  <c:v>0.999437</c:v>
                </c:pt>
                <c:pt idx="1407">
                  <c:v>0.999438</c:v>
                </c:pt>
                <c:pt idx="1408">
                  <c:v>0.999439</c:v>
                </c:pt>
                <c:pt idx="1409">
                  <c:v>0.99944</c:v>
                </c:pt>
                <c:pt idx="1410">
                  <c:v>0.999441</c:v>
                </c:pt>
                <c:pt idx="1411">
                  <c:v>0.999443</c:v>
                </c:pt>
                <c:pt idx="1412">
                  <c:v>0.999444</c:v>
                </c:pt>
                <c:pt idx="1413">
                  <c:v>0.999445</c:v>
                </c:pt>
                <c:pt idx="1414">
                  <c:v>0.999447</c:v>
                </c:pt>
                <c:pt idx="1415">
                  <c:v>0.999448</c:v>
                </c:pt>
                <c:pt idx="1416">
                  <c:v>0.999448</c:v>
                </c:pt>
                <c:pt idx="1417">
                  <c:v>0.999449</c:v>
                </c:pt>
                <c:pt idx="1418">
                  <c:v>0.999451</c:v>
                </c:pt>
                <c:pt idx="1419">
                  <c:v>0.999452</c:v>
                </c:pt>
                <c:pt idx="1420">
                  <c:v>0.999453</c:v>
                </c:pt>
                <c:pt idx="1421">
                  <c:v>0.999454</c:v>
                </c:pt>
                <c:pt idx="1422">
                  <c:v>0.999455</c:v>
                </c:pt>
                <c:pt idx="1423">
                  <c:v>0.999456</c:v>
                </c:pt>
                <c:pt idx="1424">
                  <c:v>0.999458</c:v>
                </c:pt>
                <c:pt idx="1425">
                  <c:v>0.999458</c:v>
                </c:pt>
                <c:pt idx="1426">
                  <c:v>0.99946</c:v>
                </c:pt>
                <c:pt idx="1427">
                  <c:v>0.99946</c:v>
                </c:pt>
                <c:pt idx="1428">
                  <c:v>0.999461</c:v>
                </c:pt>
                <c:pt idx="1429">
                  <c:v>0.999462</c:v>
                </c:pt>
                <c:pt idx="1430">
                  <c:v>0.999463</c:v>
                </c:pt>
                <c:pt idx="1431">
                  <c:v>0.999464</c:v>
                </c:pt>
                <c:pt idx="1432">
                  <c:v>0.999465</c:v>
                </c:pt>
                <c:pt idx="1433">
                  <c:v>0.999466</c:v>
                </c:pt>
                <c:pt idx="1434">
                  <c:v>0.999467</c:v>
                </c:pt>
                <c:pt idx="1435">
                  <c:v>0.999468</c:v>
                </c:pt>
                <c:pt idx="1436">
                  <c:v>0.999469</c:v>
                </c:pt>
                <c:pt idx="1437">
                  <c:v>0.99947</c:v>
                </c:pt>
                <c:pt idx="1438">
                  <c:v>0.999471</c:v>
                </c:pt>
                <c:pt idx="1439">
                  <c:v>0.999471</c:v>
                </c:pt>
                <c:pt idx="1440">
                  <c:v>0.999472</c:v>
                </c:pt>
                <c:pt idx="1441">
                  <c:v>0.999473</c:v>
                </c:pt>
                <c:pt idx="1442">
                  <c:v>0.999474</c:v>
                </c:pt>
                <c:pt idx="1443">
                  <c:v>0.999475</c:v>
                </c:pt>
                <c:pt idx="1444">
                  <c:v>0.999476</c:v>
                </c:pt>
                <c:pt idx="1445">
                  <c:v>0.999478</c:v>
                </c:pt>
                <c:pt idx="1446">
                  <c:v>0.999478</c:v>
                </c:pt>
                <c:pt idx="1447">
                  <c:v>0.999479</c:v>
                </c:pt>
                <c:pt idx="1448">
                  <c:v>0.99948</c:v>
                </c:pt>
                <c:pt idx="1449">
                  <c:v>0.999482</c:v>
                </c:pt>
                <c:pt idx="1450">
                  <c:v>0.999482</c:v>
                </c:pt>
                <c:pt idx="1451">
                  <c:v>0.999483</c:v>
                </c:pt>
                <c:pt idx="1452">
                  <c:v>0.999484</c:v>
                </c:pt>
                <c:pt idx="1453">
                  <c:v>0.999485</c:v>
                </c:pt>
                <c:pt idx="1454">
                  <c:v>0.999486</c:v>
                </c:pt>
                <c:pt idx="1455">
                  <c:v>0.999487</c:v>
                </c:pt>
                <c:pt idx="1456">
                  <c:v>0.999488</c:v>
                </c:pt>
                <c:pt idx="1457">
                  <c:v>0.999489</c:v>
                </c:pt>
                <c:pt idx="1458">
                  <c:v>0.99949</c:v>
                </c:pt>
                <c:pt idx="1459">
                  <c:v>0.999491</c:v>
                </c:pt>
                <c:pt idx="1460">
                  <c:v>0.999492</c:v>
                </c:pt>
                <c:pt idx="1461">
                  <c:v>0.999493</c:v>
                </c:pt>
                <c:pt idx="1462">
                  <c:v>0.999493</c:v>
                </c:pt>
                <c:pt idx="1463">
                  <c:v>0.999494</c:v>
                </c:pt>
                <c:pt idx="1464">
                  <c:v>0.999495</c:v>
                </c:pt>
                <c:pt idx="1465">
                  <c:v>0.999496</c:v>
                </c:pt>
                <c:pt idx="1466">
                  <c:v>0.999497</c:v>
                </c:pt>
                <c:pt idx="1467">
                  <c:v>0.999498</c:v>
                </c:pt>
                <c:pt idx="1468">
                  <c:v>0.9995</c:v>
                </c:pt>
                <c:pt idx="1469">
                  <c:v>0.999501</c:v>
                </c:pt>
                <c:pt idx="1470">
                  <c:v>0.999502</c:v>
                </c:pt>
                <c:pt idx="1471">
                  <c:v>0.999503</c:v>
                </c:pt>
                <c:pt idx="1472">
                  <c:v>0.999504</c:v>
                </c:pt>
                <c:pt idx="1473">
                  <c:v>0.999505</c:v>
                </c:pt>
                <c:pt idx="1474">
                  <c:v>0.999505</c:v>
                </c:pt>
                <c:pt idx="1475">
                  <c:v>0.999506</c:v>
                </c:pt>
                <c:pt idx="1476">
                  <c:v>0.999507</c:v>
                </c:pt>
                <c:pt idx="1477">
                  <c:v>0.999508</c:v>
                </c:pt>
                <c:pt idx="1478">
                  <c:v>0.999509</c:v>
                </c:pt>
                <c:pt idx="1479">
                  <c:v>0.99951</c:v>
                </c:pt>
                <c:pt idx="1480">
                  <c:v>0.999511</c:v>
                </c:pt>
                <c:pt idx="1481">
                  <c:v>0.999512</c:v>
                </c:pt>
                <c:pt idx="1482">
                  <c:v>0.999513</c:v>
                </c:pt>
                <c:pt idx="1483">
                  <c:v>0.999514</c:v>
                </c:pt>
                <c:pt idx="1484">
                  <c:v>0.999515</c:v>
                </c:pt>
                <c:pt idx="1485">
                  <c:v>0.999515</c:v>
                </c:pt>
                <c:pt idx="1486">
                  <c:v>0.999516</c:v>
                </c:pt>
                <c:pt idx="1487">
                  <c:v>0.999516</c:v>
                </c:pt>
                <c:pt idx="1488">
                  <c:v>0.999517</c:v>
                </c:pt>
                <c:pt idx="1489">
                  <c:v>0.999518</c:v>
                </c:pt>
                <c:pt idx="1490">
                  <c:v>0.999519</c:v>
                </c:pt>
                <c:pt idx="1491">
                  <c:v>0.99952</c:v>
                </c:pt>
                <c:pt idx="1492">
                  <c:v>0.999521</c:v>
                </c:pt>
                <c:pt idx="1493">
                  <c:v>0.999522</c:v>
                </c:pt>
                <c:pt idx="1494">
                  <c:v>0.999523</c:v>
                </c:pt>
                <c:pt idx="1495">
                  <c:v>0.999524</c:v>
                </c:pt>
                <c:pt idx="1496">
                  <c:v>0.999524</c:v>
                </c:pt>
                <c:pt idx="1497">
                  <c:v>0.999525</c:v>
                </c:pt>
                <c:pt idx="1498">
                  <c:v>0.999526</c:v>
                </c:pt>
                <c:pt idx="1499">
                  <c:v>0.999527</c:v>
                </c:pt>
                <c:pt idx="1500">
                  <c:v>0.999528</c:v>
                </c:pt>
                <c:pt idx="1501">
                  <c:v>0.999529</c:v>
                </c:pt>
                <c:pt idx="1502">
                  <c:v>0.99953</c:v>
                </c:pt>
                <c:pt idx="1503">
                  <c:v>0.999531</c:v>
                </c:pt>
                <c:pt idx="1504">
                  <c:v>0.999532</c:v>
                </c:pt>
                <c:pt idx="1505">
                  <c:v>0.999533</c:v>
                </c:pt>
                <c:pt idx="1506">
                  <c:v>0.999533</c:v>
                </c:pt>
                <c:pt idx="1507">
                  <c:v>0.999534</c:v>
                </c:pt>
                <c:pt idx="1508">
                  <c:v>0.999535</c:v>
                </c:pt>
                <c:pt idx="1509">
                  <c:v>0.999536</c:v>
                </c:pt>
                <c:pt idx="1510">
                  <c:v>0.999537</c:v>
                </c:pt>
                <c:pt idx="1511">
                  <c:v>0.999538</c:v>
                </c:pt>
                <c:pt idx="1512">
                  <c:v>0.999539</c:v>
                </c:pt>
                <c:pt idx="1513">
                  <c:v>0.99954</c:v>
                </c:pt>
                <c:pt idx="1514">
                  <c:v>0.999541</c:v>
                </c:pt>
                <c:pt idx="1515">
                  <c:v>0.999541</c:v>
                </c:pt>
                <c:pt idx="1516">
                  <c:v>0.999543</c:v>
                </c:pt>
                <c:pt idx="1517">
                  <c:v>0.999544</c:v>
                </c:pt>
                <c:pt idx="1518">
                  <c:v>0.999545</c:v>
                </c:pt>
                <c:pt idx="1519">
                  <c:v>0.999546</c:v>
                </c:pt>
                <c:pt idx="1520">
                  <c:v>0.999546</c:v>
                </c:pt>
                <c:pt idx="1521">
                  <c:v>0.999548</c:v>
                </c:pt>
                <c:pt idx="1522">
                  <c:v>0.999548</c:v>
                </c:pt>
                <c:pt idx="1523">
                  <c:v>0.999549</c:v>
                </c:pt>
                <c:pt idx="1524">
                  <c:v>0.99955</c:v>
                </c:pt>
                <c:pt idx="1525">
                  <c:v>0.999551</c:v>
                </c:pt>
                <c:pt idx="1526">
                  <c:v>0.999552</c:v>
                </c:pt>
                <c:pt idx="1527">
                  <c:v>0.999553</c:v>
                </c:pt>
                <c:pt idx="1528">
                  <c:v>0.999553</c:v>
                </c:pt>
                <c:pt idx="1529">
                  <c:v>0.999554</c:v>
                </c:pt>
                <c:pt idx="1530">
                  <c:v>0.999555</c:v>
                </c:pt>
                <c:pt idx="1531">
                  <c:v>0.999556</c:v>
                </c:pt>
                <c:pt idx="1532">
                  <c:v>0.999557</c:v>
                </c:pt>
                <c:pt idx="1533">
                  <c:v>0.999557</c:v>
                </c:pt>
                <c:pt idx="1534">
                  <c:v>0.999558</c:v>
                </c:pt>
                <c:pt idx="1535">
                  <c:v>0.999559</c:v>
                </c:pt>
                <c:pt idx="1536">
                  <c:v>0.99956</c:v>
                </c:pt>
                <c:pt idx="1537">
                  <c:v>0.99956</c:v>
                </c:pt>
                <c:pt idx="1538">
                  <c:v>0.999561</c:v>
                </c:pt>
                <c:pt idx="1539">
                  <c:v>0.999562</c:v>
                </c:pt>
                <c:pt idx="1540">
                  <c:v>0.999563</c:v>
                </c:pt>
                <c:pt idx="1541">
                  <c:v>0.999564</c:v>
                </c:pt>
                <c:pt idx="1542">
                  <c:v>0.999565</c:v>
                </c:pt>
                <c:pt idx="1543">
                  <c:v>0.999566</c:v>
                </c:pt>
                <c:pt idx="1544">
                  <c:v>0.999567</c:v>
                </c:pt>
                <c:pt idx="1545">
                  <c:v>0.999567</c:v>
                </c:pt>
                <c:pt idx="1546">
                  <c:v>0.999568</c:v>
                </c:pt>
                <c:pt idx="1547">
                  <c:v>0.999569</c:v>
                </c:pt>
                <c:pt idx="1548">
                  <c:v>0.99957</c:v>
                </c:pt>
                <c:pt idx="1549">
                  <c:v>0.999571</c:v>
                </c:pt>
                <c:pt idx="1550">
                  <c:v>0.999572</c:v>
                </c:pt>
                <c:pt idx="1551">
                  <c:v>0.999572</c:v>
                </c:pt>
                <c:pt idx="1552">
                  <c:v>0.999573</c:v>
                </c:pt>
                <c:pt idx="1553">
                  <c:v>0.999574</c:v>
                </c:pt>
                <c:pt idx="1554">
                  <c:v>0.999574</c:v>
                </c:pt>
                <c:pt idx="1555">
                  <c:v>0.999575</c:v>
                </c:pt>
                <c:pt idx="1556">
                  <c:v>0.999576</c:v>
                </c:pt>
                <c:pt idx="1557">
                  <c:v>0.999577</c:v>
                </c:pt>
                <c:pt idx="1558">
                  <c:v>0.999578</c:v>
                </c:pt>
                <c:pt idx="1559">
                  <c:v>0.999578</c:v>
                </c:pt>
                <c:pt idx="1560">
                  <c:v>0.999579</c:v>
                </c:pt>
                <c:pt idx="1561">
                  <c:v>0.99958</c:v>
                </c:pt>
                <c:pt idx="1562">
                  <c:v>0.999581</c:v>
                </c:pt>
                <c:pt idx="1563">
                  <c:v>0.999582</c:v>
                </c:pt>
                <c:pt idx="1564">
                  <c:v>0.999582</c:v>
                </c:pt>
                <c:pt idx="1565">
                  <c:v>0.999583</c:v>
                </c:pt>
                <c:pt idx="1566">
                  <c:v>0.999584</c:v>
                </c:pt>
                <c:pt idx="1567">
                  <c:v>0.999585</c:v>
                </c:pt>
                <c:pt idx="1568">
                  <c:v>0.999585</c:v>
                </c:pt>
                <c:pt idx="1569">
                  <c:v>0.999586</c:v>
                </c:pt>
                <c:pt idx="1570">
                  <c:v>0.999587</c:v>
                </c:pt>
                <c:pt idx="1571">
                  <c:v>0.999588</c:v>
                </c:pt>
                <c:pt idx="1572">
                  <c:v>0.999589</c:v>
                </c:pt>
                <c:pt idx="1573">
                  <c:v>0.999589</c:v>
                </c:pt>
                <c:pt idx="1574">
                  <c:v>0.99959</c:v>
                </c:pt>
                <c:pt idx="1575">
                  <c:v>0.999591</c:v>
                </c:pt>
                <c:pt idx="1576">
                  <c:v>0.999591</c:v>
                </c:pt>
                <c:pt idx="1577">
                  <c:v>0.999592</c:v>
                </c:pt>
                <c:pt idx="1578">
                  <c:v>0.999593</c:v>
                </c:pt>
                <c:pt idx="1579">
                  <c:v>0.999594</c:v>
                </c:pt>
                <c:pt idx="1580">
                  <c:v>0.999594</c:v>
                </c:pt>
                <c:pt idx="1581">
                  <c:v>0.999595</c:v>
                </c:pt>
                <c:pt idx="1582">
                  <c:v>0.999596</c:v>
                </c:pt>
                <c:pt idx="1583">
                  <c:v>0.999597</c:v>
                </c:pt>
                <c:pt idx="1584">
                  <c:v>0.999598</c:v>
                </c:pt>
                <c:pt idx="1585">
                  <c:v>0.999598</c:v>
                </c:pt>
                <c:pt idx="1586">
                  <c:v>0.999599</c:v>
                </c:pt>
                <c:pt idx="1587">
                  <c:v>0.999599</c:v>
                </c:pt>
                <c:pt idx="1588">
                  <c:v>0.9996</c:v>
                </c:pt>
                <c:pt idx="1589">
                  <c:v>0.999601</c:v>
                </c:pt>
                <c:pt idx="1590">
                  <c:v>0.999601</c:v>
                </c:pt>
                <c:pt idx="1591">
                  <c:v>0.999602</c:v>
                </c:pt>
                <c:pt idx="1592">
                  <c:v>0.999603</c:v>
                </c:pt>
                <c:pt idx="1593">
                  <c:v>0.999603</c:v>
                </c:pt>
                <c:pt idx="1594">
                  <c:v>0.999604</c:v>
                </c:pt>
                <c:pt idx="1595">
                  <c:v>0.999605</c:v>
                </c:pt>
                <c:pt idx="1596">
                  <c:v>0.999605</c:v>
                </c:pt>
                <c:pt idx="1597">
                  <c:v>0.999606</c:v>
                </c:pt>
                <c:pt idx="1598">
                  <c:v>0.999606</c:v>
                </c:pt>
                <c:pt idx="1599">
                  <c:v>0.999607</c:v>
                </c:pt>
                <c:pt idx="1600">
                  <c:v>0.999608</c:v>
                </c:pt>
                <c:pt idx="1601">
                  <c:v>0.999609</c:v>
                </c:pt>
                <c:pt idx="1602">
                  <c:v>0.99961</c:v>
                </c:pt>
                <c:pt idx="1603">
                  <c:v>0.99961</c:v>
                </c:pt>
                <c:pt idx="1604">
                  <c:v>0.999611</c:v>
                </c:pt>
                <c:pt idx="1605">
                  <c:v>0.999611</c:v>
                </c:pt>
                <c:pt idx="1606">
                  <c:v>0.999612</c:v>
                </c:pt>
                <c:pt idx="1607">
                  <c:v>0.999613</c:v>
                </c:pt>
                <c:pt idx="1608">
                  <c:v>0.999613</c:v>
                </c:pt>
                <c:pt idx="1609">
                  <c:v>0.999614</c:v>
                </c:pt>
                <c:pt idx="1610">
                  <c:v>0.999615</c:v>
                </c:pt>
                <c:pt idx="1611">
                  <c:v>0.999615</c:v>
                </c:pt>
                <c:pt idx="1612">
                  <c:v>0.999616</c:v>
                </c:pt>
                <c:pt idx="1613">
                  <c:v>0.999617</c:v>
                </c:pt>
                <c:pt idx="1614">
                  <c:v>0.999618</c:v>
                </c:pt>
                <c:pt idx="1615">
                  <c:v>0.999618</c:v>
                </c:pt>
                <c:pt idx="1616">
                  <c:v>0.999619</c:v>
                </c:pt>
                <c:pt idx="1617">
                  <c:v>0.99962</c:v>
                </c:pt>
                <c:pt idx="1618">
                  <c:v>0.99962</c:v>
                </c:pt>
                <c:pt idx="1619">
                  <c:v>0.999621</c:v>
                </c:pt>
                <c:pt idx="1620">
                  <c:v>0.999622</c:v>
                </c:pt>
                <c:pt idx="1621">
                  <c:v>0.999623</c:v>
                </c:pt>
                <c:pt idx="1622">
                  <c:v>0.999623</c:v>
                </c:pt>
                <c:pt idx="1623">
                  <c:v>0.999624</c:v>
                </c:pt>
                <c:pt idx="1624">
                  <c:v>0.999625</c:v>
                </c:pt>
                <c:pt idx="1625">
                  <c:v>0.999625</c:v>
                </c:pt>
                <c:pt idx="1626">
                  <c:v>0.999626</c:v>
                </c:pt>
                <c:pt idx="1627">
                  <c:v>0.999627</c:v>
                </c:pt>
                <c:pt idx="1628">
                  <c:v>0.999627</c:v>
                </c:pt>
                <c:pt idx="1629">
                  <c:v>0.999628</c:v>
                </c:pt>
                <c:pt idx="1630">
                  <c:v>0.999629</c:v>
                </c:pt>
                <c:pt idx="1631">
                  <c:v>0.99963</c:v>
                </c:pt>
                <c:pt idx="1632">
                  <c:v>0.999631</c:v>
                </c:pt>
                <c:pt idx="1633">
                  <c:v>0.999631</c:v>
                </c:pt>
                <c:pt idx="1634">
                  <c:v>0.999632</c:v>
                </c:pt>
                <c:pt idx="1635">
                  <c:v>0.999632</c:v>
                </c:pt>
                <c:pt idx="1636">
                  <c:v>0.999633</c:v>
                </c:pt>
                <c:pt idx="1637">
                  <c:v>0.999633</c:v>
                </c:pt>
                <c:pt idx="1638">
                  <c:v>0.999634</c:v>
                </c:pt>
                <c:pt idx="1639">
                  <c:v>0.999634</c:v>
                </c:pt>
                <c:pt idx="1640">
                  <c:v>0.999635</c:v>
                </c:pt>
                <c:pt idx="1641">
                  <c:v>0.999635</c:v>
                </c:pt>
                <c:pt idx="1642">
                  <c:v>0.999636</c:v>
                </c:pt>
                <c:pt idx="1643">
                  <c:v>0.999636</c:v>
                </c:pt>
                <c:pt idx="1644">
                  <c:v>0.999636</c:v>
                </c:pt>
                <c:pt idx="1645">
                  <c:v>0.999637</c:v>
                </c:pt>
                <c:pt idx="1646">
                  <c:v>0.999637</c:v>
                </c:pt>
                <c:pt idx="1647">
                  <c:v>0.999638</c:v>
                </c:pt>
                <c:pt idx="1648">
                  <c:v>0.999639</c:v>
                </c:pt>
                <c:pt idx="1649">
                  <c:v>0.999639</c:v>
                </c:pt>
                <c:pt idx="1650">
                  <c:v>0.99964</c:v>
                </c:pt>
                <c:pt idx="1651">
                  <c:v>0.99964</c:v>
                </c:pt>
                <c:pt idx="1652">
                  <c:v>0.999641</c:v>
                </c:pt>
                <c:pt idx="1653">
                  <c:v>0.999642</c:v>
                </c:pt>
                <c:pt idx="1654">
                  <c:v>0.999642</c:v>
                </c:pt>
                <c:pt idx="1655">
                  <c:v>0.999643</c:v>
                </c:pt>
                <c:pt idx="1656">
                  <c:v>0.999644</c:v>
                </c:pt>
                <c:pt idx="1657">
                  <c:v>0.999645</c:v>
                </c:pt>
                <c:pt idx="1658">
                  <c:v>0.999645</c:v>
                </c:pt>
                <c:pt idx="1659">
                  <c:v>0.999646</c:v>
                </c:pt>
                <c:pt idx="1660">
                  <c:v>0.999647</c:v>
                </c:pt>
                <c:pt idx="1661">
                  <c:v>0.999647</c:v>
                </c:pt>
                <c:pt idx="1662">
                  <c:v>0.999648</c:v>
                </c:pt>
                <c:pt idx="1663">
                  <c:v>0.999649</c:v>
                </c:pt>
                <c:pt idx="1664">
                  <c:v>0.999649</c:v>
                </c:pt>
                <c:pt idx="1665">
                  <c:v>0.99965</c:v>
                </c:pt>
                <c:pt idx="1666">
                  <c:v>0.999651</c:v>
                </c:pt>
                <c:pt idx="1667">
                  <c:v>0.999651</c:v>
                </c:pt>
                <c:pt idx="1668">
                  <c:v>0.999652</c:v>
                </c:pt>
                <c:pt idx="1669">
                  <c:v>0.999652</c:v>
                </c:pt>
                <c:pt idx="1670">
                  <c:v>0.999653</c:v>
                </c:pt>
                <c:pt idx="1671">
                  <c:v>0.999653</c:v>
                </c:pt>
                <c:pt idx="1672">
                  <c:v>0.999654</c:v>
                </c:pt>
                <c:pt idx="1673">
                  <c:v>0.999655</c:v>
                </c:pt>
                <c:pt idx="1674">
                  <c:v>0.999655</c:v>
                </c:pt>
                <c:pt idx="1675">
                  <c:v>0.999656</c:v>
                </c:pt>
                <c:pt idx="1676">
                  <c:v>0.999656</c:v>
                </c:pt>
                <c:pt idx="1677">
                  <c:v>0.999657</c:v>
                </c:pt>
                <c:pt idx="1678">
                  <c:v>0.999658</c:v>
                </c:pt>
                <c:pt idx="1679">
                  <c:v>0.999658</c:v>
                </c:pt>
                <c:pt idx="1680">
                  <c:v>0.999659</c:v>
                </c:pt>
                <c:pt idx="1681">
                  <c:v>0.999659</c:v>
                </c:pt>
                <c:pt idx="1682">
                  <c:v>0.99966</c:v>
                </c:pt>
                <c:pt idx="1683">
                  <c:v>0.999661</c:v>
                </c:pt>
                <c:pt idx="1684">
                  <c:v>0.999661</c:v>
                </c:pt>
                <c:pt idx="1685">
                  <c:v>0.999662</c:v>
                </c:pt>
                <c:pt idx="1686">
                  <c:v>0.999663</c:v>
                </c:pt>
                <c:pt idx="1687">
                  <c:v>0.999664</c:v>
                </c:pt>
                <c:pt idx="1688">
                  <c:v>0.999664</c:v>
                </c:pt>
                <c:pt idx="1689">
                  <c:v>0.999665</c:v>
                </c:pt>
                <c:pt idx="1690">
                  <c:v>0.999666</c:v>
                </c:pt>
                <c:pt idx="1691">
                  <c:v>0.999667</c:v>
                </c:pt>
                <c:pt idx="1692">
                  <c:v>0.999668</c:v>
                </c:pt>
                <c:pt idx="1693">
                  <c:v>0.999668</c:v>
                </c:pt>
                <c:pt idx="1694">
                  <c:v>0.999668</c:v>
                </c:pt>
                <c:pt idx="1695">
                  <c:v>0.999669</c:v>
                </c:pt>
                <c:pt idx="1696">
                  <c:v>0.999669</c:v>
                </c:pt>
                <c:pt idx="1697">
                  <c:v>0.99967</c:v>
                </c:pt>
                <c:pt idx="1698">
                  <c:v>0.99967</c:v>
                </c:pt>
                <c:pt idx="1699">
                  <c:v>0.999671</c:v>
                </c:pt>
                <c:pt idx="1700">
                  <c:v>0.999671</c:v>
                </c:pt>
                <c:pt idx="1701">
                  <c:v>0.999672</c:v>
                </c:pt>
                <c:pt idx="1702">
                  <c:v>0.999672</c:v>
                </c:pt>
                <c:pt idx="1703">
                  <c:v>0.999672</c:v>
                </c:pt>
                <c:pt idx="1704">
                  <c:v>0.999673</c:v>
                </c:pt>
                <c:pt idx="1705">
                  <c:v>0.999673</c:v>
                </c:pt>
                <c:pt idx="1706">
                  <c:v>0.999674</c:v>
                </c:pt>
                <c:pt idx="1707">
                  <c:v>0.999674</c:v>
                </c:pt>
                <c:pt idx="1708">
                  <c:v>0.999675</c:v>
                </c:pt>
                <c:pt idx="1709">
                  <c:v>0.999675</c:v>
                </c:pt>
                <c:pt idx="1710">
                  <c:v>0.999676</c:v>
                </c:pt>
                <c:pt idx="1711">
                  <c:v>0.999676</c:v>
                </c:pt>
                <c:pt idx="1712">
                  <c:v>0.999677</c:v>
                </c:pt>
                <c:pt idx="1713">
                  <c:v>0.999677</c:v>
                </c:pt>
                <c:pt idx="1714">
                  <c:v>0.999678</c:v>
                </c:pt>
                <c:pt idx="1715">
                  <c:v>0.999678</c:v>
                </c:pt>
                <c:pt idx="1716">
                  <c:v>0.999679</c:v>
                </c:pt>
                <c:pt idx="1717">
                  <c:v>0.99968</c:v>
                </c:pt>
                <c:pt idx="1718">
                  <c:v>0.99968</c:v>
                </c:pt>
                <c:pt idx="1719">
                  <c:v>0.999681</c:v>
                </c:pt>
                <c:pt idx="1720">
                  <c:v>0.999681</c:v>
                </c:pt>
                <c:pt idx="1721">
                  <c:v>0.999682</c:v>
                </c:pt>
                <c:pt idx="1722">
                  <c:v>0.999682</c:v>
                </c:pt>
                <c:pt idx="1723">
                  <c:v>0.999683</c:v>
                </c:pt>
                <c:pt idx="1724">
                  <c:v>0.999683</c:v>
                </c:pt>
                <c:pt idx="1725">
                  <c:v>0.999684</c:v>
                </c:pt>
                <c:pt idx="1726">
                  <c:v>0.999684</c:v>
                </c:pt>
                <c:pt idx="1727">
                  <c:v>0.999685</c:v>
                </c:pt>
                <c:pt idx="1728">
                  <c:v>0.999685</c:v>
                </c:pt>
                <c:pt idx="1729">
                  <c:v>0.999685</c:v>
                </c:pt>
                <c:pt idx="1730">
                  <c:v>0.999685</c:v>
                </c:pt>
                <c:pt idx="1731">
                  <c:v>0.999686</c:v>
                </c:pt>
                <c:pt idx="1732">
                  <c:v>0.999686</c:v>
                </c:pt>
                <c:pt idx="1733">
                  <c:v>0.999687</c:v>
                </c:pt>
                <c:pt idx="1734">
                  <c:v>0.999688</c:v>
                </c:pt>
                <c:pt idx="1735">
                  <c:v>0.999688</c:v>
                </c:pt>
                <c:pt idx="1736">
                  <c:v>0.999689</c:v>
                </c:pt>
                <c:pt idx="1737">
                  <c:v>0.999689</c:v>
                </c:pt>
                <c:pt idx="1738">
                  <c:v>0.99969</c:v>
                </c:pt>
                <c:pt idx="1739">
                  <c:v>0.99969</c:v>
                </c:pt>
                <c:pt idx="1740">
                  <c:v>0.999691</c:v>
                </c:pt>
                <c:pt idx="1741">
                  <c:v>0.999692</c:v>
                </c:pt>
                <c:pt idx="1742">
                  <c:v>0.999692</c:v>
                </c:pt>
                <c:pt idx="1743">
                  <c:v>0.999693</c:v>
                </c:pt>
                <c:pt idx="1744">
                  <c:v>0.999693</c:v>
                </c:pt>
                <c:pt idx="1745">
                  <c:v>0.999694</c:v>
                </c:pt>
                <c:pt idx="1746">
                  <c:v>0.999694</c:v>
                </c:pt>
                <c:pt idx="1747">
                  <c:v>0.999695</c:v>
                </c:pt>
                <c:pt idx="1748">
                  <c:v>0.999695</c:v>
                </c:pt>
                <c:pt idx="1749">
                  <c:v>0.999696</c:v>
                </c:pt>
                <c:pt idx="1750">
                  <c:v>0.999697</c:v>
                </c:pt>
                <c:pt idx="1751">
                  <c:v>0.999697</c:v>
                </c:pt>
                <c:pt idx="1752">
                  <c:v>0.999698</c:v>
                </c:pt>
                <c:pt idx="1753">
                  <c:v>0.999698</c:v>
                </c:pt>
                <c:pt idx="1754">
                  <c:v>0.999699</c:v>
                </c:pt>
                <c:pt idx="1755">
                  <c:v>0.999699</c:v>
                </c:pt>
                <c:pt idx="1756">
                  <c:v>0.9997</c:v>
                </c:pt>
                <c:pt idx="1757">
                  <c:v>0.999701</c:v>
                </c:pt>
                <c:pt idx="1758">
                  <c:v>0.999701</c:v>
                </c:pt>
                <c:pt idx="1759">
                  <c:v>0.999701</c:v>
                </c:pt>
                <c:pt idx="1760">
                  <c:v>0.999702</c:v>
                </c:pt>
                <c:pt idx="1761">
                  <c:v>0.999702</c:v>
                </c:pt>
                <c:pt idx="1762">
                  <c:v>0.999702</c:v>
                </c:pt>
                <c:pt idx="1763">
                  <c:v>0.999703</c:v>
                </c:pt>
                <c:pt idx="1764">
                  <c:v>0.999703</c:v>
                </c:pt>
                <c:pt idx="1765">
                  <c:v>0.999704</c:v>
                </c:pt>
                <c:pt idx="1766">
                  <c:v>0.999704</c:v>
                </c:pt>
                <c:pt idx="1767">
                  <c:v>0.999704</c:v>
                </c:pt>
                <c:pt idx="1768">
                  <c:v>0.999705</c:v>
                </c:pt>
                <c:pt idx="1769">
                  <c:v>0.999705</c:v>
                </c:pt>
                <c:pt idx="1770">
                  <c:v>0.999706</c:v>
                </c:pt>
                <c:pt idx="1771">
                  <c:v>0.999706</c:v>
                </c:pt>
                <c:pt idx="1772">
                  <c:v>0.999707</c:v>
                </c:pt>
                <c:pt idx="1773">
                  <c:v>0.999707</c:v>
                </c:pt>
                <c:pt idx="1774">
                  <c:v>0.999708</c:v>
                </c:pt>
                <c:pt idx="1775">
                  <c:v>0.999709</c:v>
                </c:pt>
                <c:pt idx="1776">
                  <c:v>0.999709</c:v>
                </c:pt>
                <c:pt idx="1777">
                  <c:v>0.999709</c:v>
                </c:pt>
                <c:pt idx="1778">
                  <c:v>0.99971</c:v>
                </c:pt>
                <c:pt idx="1779">
                  <c:v>0.999711</c:v>
                </c:pt>
                <c:pt idx="1780">
                  <c:v>0.999712</c:v>
                </c:pt>
                <c:pt idx="1781">
                  <c:v>0.999712</c:v>
                </c:pt>
                <c:pt idx="1782">
                  <c:v>0.999712</c:v>
                </c:pt>
                <c:pt idx="1783">
                  <c:v>0.999713</c:v>
                </c:pt>
                <c:pt idx="1784">
                  <c:v>0.999713</c:v>
                </c:pt>
                <c:pt idx="1785">
                  <c:v>0.999714</c:v>
                </c:pt>
                <c:pt idx="1786">
                  <c:v>0.999714</c:v>
                </c:pt>
                <c:pt idx="1787">
                  <c:v>0.999715</c:v>
                </c:pt>
                <c:pt idx="1788">
                  <c:v>0.999715</c:v>
                </c:pt>
                <c:pt idx="1789">
                  <c:v>0.999716</c:v>
                </c:pt>
                <c:pt idx="1790">
                  <c:v>0.999716</c:v>
                </c:pt>
                <c:pt idx="1791">
                  <c:v>0.999716</c:v>
                </c:pt>
                <c:pt idx="1792">
                  <c:v>0.999717</c:v>
                </c:pt>
                <c:pt idx="1793">
                  <c:v>0.999717</c:v>
                </c:pt>
                <c:pt idx="1794">
                  <c:v>0.999718</c:v>
                </c:pt>
                <c:pt idx="1795">
                  <c:v>0.999718</c:v>
                </c:pt>
                <c:pt idx="1796">
                  <c:v>0.999719</c:v>
                </c:pt>
                <c:pt idx="1797">
                  <c:v>0.999719</c:v>
                </c:pt>
                <c:pt idx="1798">
                  <c:v>0.99972</c:v>
                </c:pt>
                <c:pt idx="1799">
                  <c:v>0.99972</c:v>
                </c:pt>
                <c:pt idx="1800">
                  <c:v>0.999721</c:v>
                </c:pt>
                <c:pt idx="1801">
                  <c:v>0.999721</c:v>
                </c:pt>
                <c:pt idx="1802">
                  <c:v>0.999722</c:v>
                </c:pt>
                <c:pt idx="1803">
                  <c:v>0.999722</c:v>
                </c:pt>
                <c:pt idx="1804">
                  <c:v>0.999723</c:v>
                </c:pt>
                <c:pt idx="1805">
                  <c:v>0.999724</c:v>
                </c:pt>
                <c:pt idx="1806">
                  <c:v>0.999724</c:v>
                </c:pt>
                <c:pt idx="1807">
                  <c:v>0.999724</c:v>
                </c:pt>
                <c:pt idx="1808">
                  <c:v>0.999725</c:v>
                </c:pt>
                <c:pt idx="1809">
                  <c:v>0.999725</c:v>
                </c:pt>
                <c:pt idx="1810">
                  <c:v>0.999726</c:v>
                </c:pt>
                <c:pt idx="1811">
                  <c:v>0.999726</c:v>
                </c:pt>
                <c:pt idx="1812">
                  <c:v>0.999727</c:v>
                </c:pt>
                <c:pt idx="1813">
                  <c:v>0.999727</c:v>
                </c:pt>
                <c:pt idx="1814">
                  <c:v>0.999728</c:v>
                </c:pt>
                <c:pt idx="1815">
                  <c:v>0.999728</c:v>
                </c:pt>
                <c:pt idx="1816">
                  <c:v>0.999729</c:v>
                </c:pt>
                <c:pt idx="1817">
                  <c:v>0.999729</c:v>
                </c:pt>
                <c:pt idx="1818">
                  <c:v>0.99973</c:v>
                </c:pt>
                <c:pt idx="1819">
                  <c:v>0.99973</c:v>
                </c:pt>
                <c:pt idx="1820">
                  <c:v>0.99973</c:v>
                </c:pt>
                <c:pt idx="1821">
                  <c:v>0.999731</c:v>
                </c:pt>
                <c:pt idx="1822">
                  <c:v>0.999731</c:v>
                </c:pt>
                <c:pt idx="1823">
                  <c:v>0.999732</c:v>
                </c:pt>
                <c:pt idx="1824">
                  <c:v>0.999733</c:v>
                </c:pt>
                <c:pt idx="1825">
                  <c:v>0.999733</c:v>
                </c:pt>
                <c:pt idx="1826">
                  <c:v>0.999734</c:v>
                </c:pt>
                <c:pt idx="1827">
                  <c:v>0.999734</c:v>
                </c:pt>
                <c:pt idx="1828">
                  <c:v>0.999734</c:v>
                </c:pt>
                <c:pt idx="1829">
                  <c:v>0.999735</c:v>
                </c:pt>
                <c:pt idx="1830">
                  <c:v>0.999735</c:v>
                </c:pt>
                <c:pt idx="1831">
                  <c:v>0.999735</c:v>
                </c:pt>
                <c:pt idx="1832">
                  <c:v>0.999736</c:v>
                </c:pt>
                <c:pt idx="1833">
                  <c:v>0.999736</c:v>
                </c:pt>
                <c:pt idx="1834">
                  <c:v>0.999737</c:v>
                </c:pt>
                <c:pt idx="1835">
                  <c:v>0.999737</c:v>
                </c:pt>
                <c:pt idx="1836">
                  <c:v>0.999737</c:v>
                </c:pt>
                <c:pt idx="1837">
                  <c:v>0.999738</c:v>
                </c:pt>
                <c:pt idx="1838">
                  <c:v>0.999738</c:v>
                </c:pt>
                <c:pt idx="1839">
                  <c:v>0.999739</c:v>
                </c:pt>
                <c:pt idx="1840">
                  <c:v>0.999739</c:v>
                </c:pt>
                <c:pt idx="1841">
                  <c:v>0.999739</c:v>
                </c:pt>
                <c:pt idx="1842">
                  <c:v>0.99974</c:v>
                </c:pt>
                <c:pt idx="1843">
                  <c:v>0.99974</c:v>
                </c:pt>
                <c:pt idx="1844">
                  <c:v>0.999741</c:v>
                </c:pt>
                <c:pt idx="1845">
                  <c:v>0.999741</c:v>
                </c:pt>
                <c:pt idx="1846">
                  <c:v>0.999742</c:v>
                </c:pt>
                <c:pt idx="1847">
                  <c:v>0.999742</c:v>
                </c:pt>
                <c:pt idx="1848">
                  <c:v>0.999743</c:v>
                </c:pt>
                <c:pt idx="1849">
                  <c:v>0.999743</c:v>
                </c:pt>
                <c:pt idx="1850">
                  <c:v>0.999744</c:v>
                </c:pt>
                <c:pt idx="1851">
                  <c:v>0.999744</c:v>
                </c:pt>
                <c:pt idx="1852">
                  <c:v>0.999745</c:v>
                </c:pt>
                <c:pt idx="1853">
                  <c:v>0.999745</c:v>
                </c:pt>
                <c:pt idx="1854">
                  <c:v>0.999745</c:v>
                </c:pt>
                <c:pt idx="1855">
                  <c:v>0.999746</c:v>
                </c:pt>
                <c:pt idx="1856">
                  <c:v>0.999746</c:v>
                </c:pt>
                <c:pt idx="1857">
                  <c:v>0.999746</c:v>
                </c:pt>
                <c:pt idx="1858">
                  <c:v>0.999747</c:v>
                </c:pt>
                <c:pt idx="1859">
                  <c:v>0.999748</c:v>
                </c:pt>
                <c:pt idx="1860">
                  <c:v>0.999748</c:v>
                </c:pt>
                <c:pt idx="1861">
                  <c:v>0.999748</c:v>
                </c:pt>
                <c:pt idx="1862">
                  <c:v>0.999749</c:v>
                </c:pt>
                <c:pt idx="1863">
                  <c:v>0.999749</c:v>
                </c:pt>
                <c:pt idx="1864">
                  <c:v>0.999749</c:v>
                </c:pt>
                <c:pt idx="1865">
                  <c:v>0.99975</c:v>
                </c:pt>
                <c:pt idx="1866">
                  <c:v>0.99975</c:v>
                </c:pt>
                <c:pt idx="1867">
                  <c:v>0.999751</c:v>
                </c:pt>
                <c:pt idx="1868">
                  <c:v>0.999751</c:v>
                </c:pt>
                <c:pt idx="1869">
                  <c:v>0.999751</c:v>
                </c:pt>
                <c:pt idx="1870">
                  <c:v>0.999752</c:v>
                </c:pt>
                <c:pt idx="1871">
                  <c:v>0.999752</c:v>
                </c:pt>
                <c:pt idx="1872">
                  <c:v>0.999752</c:v>
                </c:pt>
                <c:pt idx="1873">
                  <c:v>0.999753</c:v>
                </c:pt>
                <c:pt idx="1874">
                  <c:v>0.999754</c:v>
                </c:pt>
                <c:pt idx="1875">
                  <c:v>0.999754</c:v>
                </c:pt>
                <c:pt idx="1876">
                  <c:v>0.999754</c:v>
                </c:pt>
                <c:pt idx="1877">
                  <c:v>0.999755</c:v>
                </c:pt>
                <c:pt idx="1878">
                  <c:v>0.999755</c:v>
                </c:pt>
                <c:pt idx="1879">
                  <c:v>0.999755</c:v>
                </c:pt>
                <c:pt idx="1880">
                  <c:v>0.999756</c:v>
                </c:pt>
                <c:pt idx="1881">
                  <c:v>0.999756</c:v>
                </c:pt>
                <c:pt idx="1882">
                  <c:v>0.999757</c:v>
                </c:pt>
                <c:pt idx="1883">
                  <c:v>0.999757</c:v>
                </c:pt>
                <c:pt idx="1884">
                  <c:v>0.999757</c:v>
                </c:pt>
                <c:pt idx="1885">
                  <c:v>0.999758</c:v>
                </c:pt>
                <c:pt idx="1886">
                  <c:v>0.999759</c:v>
                </c:pt>
                <c:pt idx="1887">
                  <c:v>0.999759</c:v>
                </c:pt>
                <c:pt idx="1888">
                  <c:v>0.999759</c:v>
                </c:pt>
                <c:pt idx="1889">
                  <c:v>0.99976</c:v>
                </c:pt>
                <c:pt idx="1890">
                  <c:v>0.99976</c:v>
                </c:pt>
                <c:pt idx="1891">
                  <c:v>0.99976</c:v>
                </c:pt>
                <c:pt idx="1892">
                  <c:v>0.999761</c:v>
                </c:pt>
                <c:pt idx="1893">
                  <c:v>0.999761</c:v>
                </c:pt>
                <c:pt idx="1894">
                  <c:v>0.999761</c:v>
                </c:pt>
                <c:pt idx="1895">
                  <c:v>0.999762</c:v>
                </c:pt>
                <c:pt idx="1896">
                  <c:v>0.999762</c:v>
                </c:pt>
                <c:pt idx="1897">
                  <c:v>0.999762</c:v>
                </c:pt>
                <c:pt idx="1898">
                  <c:v>0.999763</c:v>
                </c:pt>
                <c:pt idx="1899">
                  <c:v>0.999763</c:v>
                </c:pt>
                <c:pt idx="1900">
                  <c:v>0.999763</c:v>
                </c:pt>
                <c:pt idx="1901">
                  <c:v>0.999764</c:v>
                </c:pt>
                <c:pt idx="1902">
                  <c:v>0.999764</c:v>
                </c:pt>
                <c:pt idx="1903">
                  <c:v>0.999764</c:v>
                </c:pt>
                <c:pt idx="1904">
                  <c:v>0.999764</c:v>
                </c:pt>
                <c:pt idx="1905">
                  <c:v>0.999765</c:v>
                </c:pt>
                <c:pt idx="1906">
                  <c:v>0.999765</c:v>
                </c:pt>
                <c:pt idx="1907">
                  <c:v>0.999765</c:v>
                </c:pt>
                <c:pt idx="1908">
                  <c:v>0.999766</c:v>
                </c:pt>
                <c:pt idx="1909">
                  <c:v>0.999766</c:v>
                </c:pt>
                <c:pt idx="1910">
                  <c:v>0.999767</c:v>
                </c:pt>
                <c:pt idx="1911">
                  <c:v>0.999767</c:v>
                </c:pt>
                <c:pt idx="1912">
                  <c:v>0.999767</c:v>
                </c:pt>
                <c:pt idx="1913">
                  <c:v>0.999768</c:v>
                </c:pt>
                <c:pt idx="1914">
                  <c:v>0.999768</c:v>
                </c:pt>
                <c:pt idx="1915">
                  <c:v>0.999768</c:v>
                </c:pt>
                <c:pt idx="1916">
                  <c:v>0.999769</c:v>
                </c:pt>
                <c:pt idx="1917">
                  <c:v>0.999769</c:v>
                </c:pt>
                <c:pt idx="1918">
                  <c:v>0.999769</c:v>
                </c:pt>
                <c:pt idx="1919">
                  <c:v>0.999769</c:v>
                </c:pt>
                <c:pt idx="1920">
                  <c:v>0.99977</c:v>
                </c:pt>
                <c:pt idx="1921">
                  <c:v>0.999771</c:v>
                </c:pt>
                <c:pt idx="1922">
                  <c:v>0.999771</c:v>
                </c:pt>
                <c:pt idx="1923">
                  <c:v>0.999772</c:v>
                </c:pt>
                <c:pt idx="1924">
                  <c:v>0.999772</c:v>
                </c:pt>
                <c:pt idx="1925">
                  <c:v>0.999772</c:v>
                </c:pt>
                <c:pt idx="1926">
                  <c:v>0.999773</c:v>
                </c:pt>
                <c:pt idx="1927">
                  <c:v>0.999773</c:v>
                </c:pt>
                <c:pt idx="1928">
                  <c:v>0.999773</c:v>
                </c:pt>
                <c:pt idx="1929">
                  <c:v>0.999774</c:v>
                </c:pt>
                <c:pt idx="1930">
                  <c:v>0.999774</c:v>
                </c:pt>
                <c:pt idx="1931">
                  <c:v>0.999774</c:v>
                </c:pt>
                <c:pt idx="1932">
                  <c:v>0.999774</c:v>
                </c:pt>
                <c:pt idx="1933">
                  <c:v>0.999775</c:v>
                </c:pt>
                <c:pt idx="1934">
                  <c:v>0.999775</c:v>
                </c:pt>
                <c:pt idx="1935">
                  <c:v>0.999775</c:v>
                </c:pt>
                <c:pt idx="1936">
                  <c:v>0.999776</c:v>
                </c:pt>
                <c:pt idx="1937">
                  <c:v>0.999776</c:v>
                </c:pt>
                <c:pt idx="1938">
                  <c:v>0.999776</c:v>
                </c:pt>
                <c:pt idx="1939">
                  <c:v>0.999777</c:v>
                </c:pt>
                <c:pt idx="1940">
                  <c:v>0.999777</c:v>
                </c:pt>
                <c:pt idx="1941">
                  <c:v>0.999777</c:v>
                </c:pt>
                <c:pt idx="1942">
                  <c:v>0.999778</c:v>
                </c:pt>
                <c:pt idx="1943">
                  <c:v>0.999778</c:v>
                </c:pt>
                <c:pt idx="1944">
                  <c:v>0.999778</c:v>
                </c:pt>
                <c:pt idx="1945">
                  <c:v>0.999779</c:v>
                </c:pt>
                <c:pt idx="1946">
                  <c:v>0.999779</c:v>
                </c:pt>
                <c:pt idx="1947">
                  <c:v>0.99978</c:v>
                </c:pt>
                <c:pt idx="1948">
                  <c:v>0.99978</c:v>
                </c:pt>
                <c:pt idx="1949">
                  <c:v>0.99978</c:v>
                </c:pt>
                <c:pt idx="1950">
                  <c:v>0.999781</c:v>
                </c:pt>
                <c:pt idx="1951">
                  <c:v>0.999781</c:v>
                </c:pt>
                <c:pt idx="1952">
                  <c:v>0.999781</c:v>
                </c:pt>
                <c:pt idx="1953">
                  <c:v>0.999781</c:v>
                </c:pt>
                <c:pt idx="1954">
                  <c:v>0.999782</c:v>
                </c:pt>
                <c:pt idx="1955">
                  <c:v>0.999782</c:v>
                </c:pt>
                <c:pt idx="1956">
                  <c:v>0.999783</c:v>
                </c:pt>
                <c:pt idx="1957">
                  <c:v>0.999783</c:v>
                </c:pt>
                <c:pt idx="1958">
                  <c:v>0.999783</c:v>
                </c:pt>
                <c:pt idx="1959">
                  <c:v>0.999784</c:v>
                </c:pt>
                <c:pt idx="1960">
                  <c:v>0.999784</c:v>
                </c:pt>
                <c:pt idx="1961">
                  <c:v>0.999784</c:v>
                </c:pt>
                <c:pt idx="1962">
                  <c:v>0.999785</c:v>
                </c:pt>
                <c:pt idx="1963">
                  <c:v>0.999785</c:v>
                </c:pt>
                <c:pt idx="1964">
                  <c:v>0.999786</c:v>
                </c:pt>
                <c:pt idx="1965">
                  <c:v>0.999786</c:v>
                </c:pt>
                <c:pt idx="1966">
                  <c:v>0.999786</c:v>
                </c:pt>
                <c:pt idx="1967">
                  <c:v>0.999786</c:v>
                </c:pt>
                <c:pt idx="1968">
                  <c:v>0.999787</c:v>
                </c:pt>
                <c:pt idx="1969">
                  <c:v>0.999787</c:v>
                </c:pt>
                <c:pt idx="1970">
                  <c:v>0.999788</c:v>
                </c:pt>
                <c:pt idx="1971">
                  <c:v>0.999788</c:v>
                </c:pt>
                <c:pt idx="1972">
                  <c:v>0.999788</c:v>
                </c:pt>
                <c:pt idx="1973">
                  <c:v>0.999788</c:v>
                </c:pt>
                <c:pt idx="1974">
                  <c:v>0.999789</c:v>
                </c:pt>
                <c:pt idx="1975">
                  <c:v>0.999789</c:v>
                </c:pt>
                <c:pt idx="1976">
                  <c:v>0.999789</c:v>
                </c:pt>
                <c:pt idx="1977">
                  <c:v>0.99979</c:v>
                </c:pt>
                <c:pt idx="1978">
                  <c:v>0.99979</c:v>
                </c:pt>
                <c:pt idx="1979">
                  <c:v>0.99979</c:v>
                </c:pt>
                <c:pt idx="1980">
                  <c:v>0.999791</c:v>
                </c:pt>
                <c:pt idx="1981">
                  <c:v>0.999791</c:v>
                </c:pt>
                <c:pt idx="1982">
                  <c:v>0.999791</c:v>
                </c:pt>
                <c:pt idx="1983">
                  <c:v>0.999791</c:v>
                </c:pt>
                <c:pt idx="1984">
                  <c:v>0.999792</c:v>
                </c:pt>
                <c:pt idx="1985">
                  <c:v>0.999792</c:v>
                </c:pt>
                <c:pt idx="1986">
                  <c:v>0.999793</c:v>
                </c:pt>
                <c:pt idx="1987">
                  <c:v>0.999793</c:v>
                </c:pt>
                <c:pt idx="1988">
                  <c:v>0.999793</c:v>
                </c:pt>
                <c:pt idx="1989">
                  <c:v>0.999793</c:v>
                </c:pt>
                <c:pt idx="1990">
                  <c:v>0.999794</c:v>
                </c:pt>
                <c:pt idx="1991">
                  <c:v>0.999794</c:v>
                </c:pt>
                <c:pt idx="1992">
                  <c:v>0.999794</c:v>
                </c:pt>
                <c:pt idx="1993">
                  <c:v>0.999795</c:v>
                </c:pt>
                <c:pt idx="1994">
                  <c:v>0.999795</c:v>
                </c:pt>
                <c:pt idx="1995">
                  <c:v>0.999795</c:v>
                </c:pt>
                <c:pt idx="1996">
                  <c:v>0.999795</c:v>
                </c:pt>
                <c:pt idx="1997">
                  <c:v>0.999796</c:v>
                </c:pt>
                <c:pt idx="1998">
                  <c:v>0.999796</c:v>
                </c:pt>
                <c:pt idx="1999">
                  <c:v>0.999797</c:v>
                </c:pt>
                <c:pt idx="2000">
                  <c:v>0.999797</c:v>
                </c:pt>
                <c:pt idx="2001">
                  <c:v>0.999797</c:v>
                </c:pt>
                <c:pt idx="2002">
                  <c:v>0.999798</c:v>
                </c:pt>
                <c:pt idx="2003">
                  <c:v>0.999798</c:v>
                </c:pt>
                <c:pt idx="2004">
                  <c:v>0.999798</c:v>
                </c:pt>
                <c:pt idx="2005">
                  <c:v>0.999798</c:v>
                </c:pt>
                <c:pt idx="2006">
                  <c:v>0.999799</c:v>
                </c:pt>
                <c:pt idx="2007">
                  <c:v>0.999799</c:v>
                </c:pt>
                <c:pt idx="2008">
                  <c:v>0.999799</c:v>
                </c:pt>
                <c:pt idx="2009">
                  <c:v>0.999799</c:v>
                </c:pt>
                <c:pt idx="2010">
                  <c:v>0.9998</c:v>
                </c:pt>
                <c:pt idx="2011">
                  <c:v>0.9998</c:v>
                </c:pt>
                <c:pt idx="2012">
                  <c:v>0.9998</c:v>
                </c:pt>
                <c:pt idx="2013">
                  <c:v>0.9998</c:v>
                </c:pt>
                <c:pt idx="2014">
                  <c:v>0.999801</c:v>
                </c:pt>
                <c:pt idx="2015">
                  <c:v>0.999801</c:v>
                </c:pt>
                <c:pt idx="2016">
                  <c:v>0.999801</c:v>
                </c:pt>
                <c:pt idx="2017">
                  <c:v>0.999802</c:v>
                </c:pt>
                <c:pt idx="2018">
                  <c:v>0.999802</c:v>
                </c:pt>
                <c:pt idx="2019">
                  <c:v>0.999802</c:v>
                </c:pt>
                <c:pt idx="2020">
                  <c:v>0.999803</c:v>
                </c:pt>
                <c:pt idx="2021">
                  <c:v>0.999803</c:v>
                </c:pt>
                <c:pt idx="2022">
                  <c:v>0.999804</c:v>
                </c:pt>
                <c:pt idx="2023">
                  <c:v>0.999804</c:v>
                </c:pt>
                <c:pt idx="2024">
                  <c:v>0.999804</c:v>
                </c:pt>
                <c:pt idx="2025">
                  <c:v>0.999804</c:v>
                </c:pt>
                <c:pt idx="2026">
                  <c:v>0.999805</c:v>
                </c:pt>
                <c:pt idx="2027">
                  <c:v>0.999805</c:v>
                </c:pt>
                <c:pt idx="2028">
                  <c:v>0.999805</c:v>
                </c:pt>
                <c:pt idx="2029">
                  <c:v>0.999806</c:v>
                </c:pt>
                <c:pt idx="2030">
                  <c:v>0.999806</c:v>
                </c:pt>
                <c:pt idx="2031">
                  <c:v>0.999807</c:v>
                </c:pt>
                <c:pt idx="2032">
                  <c:v>0.999807</c:v>
                </c:pt>
                <c:pt idx="2033">
                  <c:v>0.999807</c:v>
                </c:pt>
                <c:pt idx="2034">
                  <c:v>0.999807</c:v>
                </c:pt>
                <c:pt idx="2035">
                  <c:v>0.999808</c:v>
                </c:pt>
                <c:pt idx="2036">
                  <c:v>0.999808</c:v>
                </c:pt>
                <c:pt idx="2037">
                  <c:v>0.999808</c:v>
                </c:pt>
                <c:pt idx="2038">
                  <c:v>0.999808</c:v>
                </c:pt>
                <c:pt idx="2039">
                  <c:v>0.999808</c:v>
                </c:pt>
                <c:pt idx="2040">
                  <c:v>0.999809</c:v>
                </c:pt>
                <c:pt idx="2041">
                  <c:v>0.999809</c:v>
                </c:pt>
                <c:pt idx="2042">
                  <c:v>0.999809</c:v>
                </c:pt>
                <c:pt idx="2043">
                  <c:v>0.999809</c:v>
                </c:pt>
                <c:pt idx="2044">
                  <c:v>0.999809</c:v>
                </c:pt>
                <c:pt idx="2045">
                  <c:v>0.99981</c:v>
                </c:pt>
                <c:pt idx="2046">
                  <c:v>0.99981</c:v>
                </c:pt>
                <c:pt idx="2047">
                  <c:v>0.99981</c:v>
                </c:pt>
                <c:pt idx="2048">
                  <c:v>0.99981</c:v>
                </c:pt>
                <c:pt idx="2049">
                  <c:v>0.999811</c:v>
                </c:pt>
                <c:pt idx="2050">
                  <c:v>0.999811</c:v>
                </c:pt>
                <c:pt idx="2051">
                  <c:v>0.999811</c:v>
                </c:pt>
                <c:pt idx="2052">
                  <c:v>0.999811</c:v>
                </c:pt>
                <c:pt idx="2053">
                  <c:v>0.999812</c:v>
                </c:pt>
                <c:pt idx="2054">
                  <c:v>0.999812</c:v>
                </c:pt>
                <c:pt idx="2055">
                  <c:v>0.999812</c:v>
                </c:pt>
                <c:pt idx="2056">
                  <c:v>0.999813</c:v>
                </c:pt>
                <c:pt idx="2057">
                  <c:v>0.999813</c:v>
                </c:pt>
                <c:pt idx="2058">
                  <c:v>0.999814</c:v>
                </c:pt>
                <c:pt idx="2059">
                  <c:v>0.999814</c:v>
                </c:pt>
                <c:pt idx="2060">
                  <c:v>0.999814</c:v>
                </c:pt>
                <c:pt idx="2061">
                  <c:v>0.999815</c:v>
                </c:pt>
                <c:pt idx="2062">
                  <c:v>0.999815</c:v>
                </c:pt>
                <c:pt idx="2063">
                  <c:v>0.999815</c:v>
                </c:pt>
                <c:pt idx="2064">
                  <c:v>0.999816</c:v>
                </c:pt>
                <c:pt idx="2065">
                  <c:v>0.999816</c:v>
                </c:pt>
                <c:pt idx="2066">
                  <c:v>0.999816</c:v>
                </c:pt>
                <c:pt idx="2067">
                  <c:v>0.999816</c:v>
                </c:pt>
                <c:pt idx="2068">
                  <c:v>0.999817</c:v>
                </c:pt>
                <c:pt idx="2069">
                  <c:v>0.999817</c:v>
                </c:pt>
                <c:pt idx="2070">
                  <c:v>0.999817</c:v>
                </c:pt>
                <c:pt idx="2071">
                  <c:v>0.999817</c:v>
                </c:pt>
                <c:pt idx="2072">
                  <c:v>0.999818</c:v>
                </c:pt>
                <c:pt idx="2073">
                  <c:v>0.999818</c:v>
                </c:pt>
                <c:pt idx="2074">
                  <c:v>0.999818</c:v>
                </c:pt>
                <c:pt idx="2075">
                  <c:v>0.999818</c:v>
                </c:pt>
                <c:pt idx="2076">
                  <c:v>0.999819</c:v>
                </c:pt>
                <c:pt idx="2077">
                  <c:v>0.999819</c:v>
                </c:pt>
                <c:pt idx="2078">
                  <c:v>0.999819</c:v>
                </c:pt>
                <c:pt idx="2079">
                  <c:v>0.99982</c:v>
                </c:pt>
                <c:pt idx="2080">
                  <c:v>0.99982</c:v>
                </c:pt>
                <c:pt idx="2081">
                  <c:v>0.99982</c:v>
                </c:pt>
                <c:pt idx="2082">
                  <c:v>0.99982</c:v>
                </c:pt>
                <c:pt idx="2083">
                  <c:v>0.999821</c:v>
                </c:pt>
                <c:pt idx="2084">
                  <c:v>0.999821</c:v>
                </c:pt>
                <c:pt idx="2085">
                  <c:v>0.999821</c:v>
                </c:pt>
                <c:pt idx="2086">
                  <c:v>0.999822</c:v>
                </c:pt>
                <c:pt idx="2087">
                  <c:v>0.999822</c:v>
                </c:pt>
                <c:pt idx="2088">
                  <c:v>0.999822</c:v>
                </c:pt>
                <c:pt idx="2089">
                  <c:v>0.999823</c:v>
                </c:pt>
                <c:pt idx="2090">
                  <c:v>0.999823</c:v>
                </c:pt>
                <c:pt idx="2091">
                  <c:v>0.999823</c:v>
                </c:pt>
                <c:pt idx="2092">
                  <c:v>0.999823</c:v>
                </c:pt>
                <c:pt idx="2093">
                  <c:v>0.999824</c:v>
                </c:pt>
                <c:pt idx="2094">
                  <c:v>0.999824</c:v>
                </c:pt>
                <c:pt idx="2095">
                  <c:v>0.999824</c:v>
                </c:pt>
                <c:pt idx="2096">
                  <c:v>0.999824</c:v>
                </c:pt>
                <c:pt idx="2097">
                  <c:v>0.999824</c:v>
                </c:pt>
                <c:pt idx="2098">
                  <c:v>0.999824</c:v>
                </c:pt>
                <c:pt idx="2099">
                  <c:v>0.999825</c:v>
                </c:pt>
                <c:pt idx="2100">
                  <c:v>0.999825</c:v>
                </c:pt>
                <c:pt idx="2101">
                  <c:v>0.999825</c:v>
                </c:pt>
                <c:pt idx="2102">
                  <c:v>0.999826</c:v>
                </c:pt>
                <c:pt idx="2103">
                  <c:v>0.999826</c:v>
                </c:pt>
                <c:pt idx="2104">
                  <c:v>0.999826</c:v>
                </c:pt>
                <c:pt idx="2105">
                  <c:v>0.999827</c:v>
                </c:pt>
                <c:pt idx="2106">
                  <c:v>0.999827</c:v>
                </c:pt>
                <c:pt idx="2107">
                  <c:v>0.999827</c:v>
                </c:pt>
                <c:pt idx="2108">
                  <c:v>0.999827</c:v>
                </c:pt>
                <c:pt idx="2109">
                  <c:v>0.999828</c:v>
                </c:pt>
                <c:pt idx="2110">
                  <c:v>0.999828</c:v>
                </c:pt>
                <c:pt idx="2111">
                  <c:v>0.999828</c:v>
                </c:pt>
                <c:pt idx="2112">
                  <c:v>0.999829</c:v>
                </c:pt>
                <c:pt idx="2113">
                  <c:v>0.999829</c:v>
                </c:pt>
                <c:pt idx="2114">
                  <c:v>0.999829</c:v>
                </c:pt>
                <c:pt idx="2115">
                  <c:v>0.999829</c:v>
                </c:pt>
                <c:pt idx="2116">
                  <c:v>0.99983</c:v>
                </c:pt>
                <c:pt idx="2117">
                  <c:v>0.99983</c:v>
                </c:pt>
                <c:pt idx="2118">
                  <c:v>0.99983</c:v>
                </c:pt>
                <c:pt idx="2119">
                  <c:v>0.99983</c:v>
                </c:pt>
                <c:pt idx="2120">
                  <c:v>0.999831</c:v>
                </c:pt>
                <c:pt idx="2121">
                  <c:v>0.999831</c:v>
                </c:pt>
                <c:pt idx="2122">
                  <c:v>0.999831</c:v>
                </c:pt>
                <c:pt idx="2123">
                  <c:v>0.999831</c:v>
                </c:pt>
                <c:pt idx="2124">
                  <c:v>0.999832</c:v>
                </c:pt>
                <c:pt idx="2125">
                  <c:v>0.999832</c:v>
                </c:pt>
                <c:pt idx="2126">
                  <c:v>0.999832</c:v>
                </c:pt>
                <c:pt idx="2127">
                  <c:v>0.999832</c:v>
                </c:pt>
                <c:pt idx="2128">
                  <c:v>0.999833</c:v>
                </c:pt>
                <c:pt idx="2129">
                  <c:v>0.999833</c:v>
                </c:pt>
                <c:pt idx="2130">
                  <c:v>0.999833</c:v>
                </c:pt>
                <c:pt idx="2131">
                  <c:v>0.999833</c:v>
                </c:pt>
                <c:pt idx="2132">
                  <c:v>0.999833</c:v>
                </c:pt>
                <c:pt idx="2133">
                  <c:v>0.999834</c:v>
                </c:pt>
                <c:pt idx="2134">
                  <c:v>0.999834</c:v>
                </c:pt>
                <c:pt idx="2135">
                  <c:v>0.999834</c:v>
                </c:pt>
                <c:pt idx="2136">
                  <c:v>0.999835</c:v>
                </c:pt>
                <c:pt idx="2137">
                  <c:v>0.999835</c:v>
                </c:pt>
                <c:pt idx="2138">
                  <c:v>0.999835</c:v>
                </c:pt>
                <c:pt idx="2139">
                  <c:v>0.999836</c:v>
                </c:pt>
                <c:pt idx="2140">
                  <c:v>0.999836</c:v>
                </c:pt>
                <c:pt idx="2141">
                  <c:v>0.999836</c:v>
                </c:pt>
                <c:pt idx="2142">
                  <c:v>0.999836</c:v>
                </c:pt>
                <c:pt idx="2143">
                  <c:v>0.999836</c:v>
                </c:pt>
                <c:pt idx="2144">
                  <c:v>0.999837</c:v>
                </c:pt>
                <c:pt idx="2145">
                  <c:v>0.999837</c:v>
                </c:pt>
                <c:pt idx="2146">
                  <c:v>0.999837</c:v>
                </c:pt>
                <c:pt idx="2147">
                  <c:v>0.999837</c:v>
                </c:pt>
                <c:pt idx="2148">
                  <c:v>0.999838</c:v>
                </c:pt>
                <c:pt idx="2149">
                  <c:v>0.999838</c:v>
                </c:pt>
                <c:pt idx="2150">
                  <c:v>0.999838</c:v>
                </c:pt>
                <c:pt idx="2151">
                  <c:v>0.999838</c:v>
                </c:pt>
                <c:pt idx="2152">
                  <c:v>0.999839</c:v>
                </c:pt>
                <c:pt idx="2153">
                  <c:v>0.999839</c:v>
                </c:pt>
                <c:pt idx="2154">
                  <c:v>0.999839</c:v>
                </c:pt>
                <c:pt idx="2155">
                  <c:v>0.999839</c:v>
                </c:pt>
                <c:pt idx="2156">
                  <c:v>0.99984</c:v>
                </c:pt>
                <c:pt idx="2157">
                  <c:v>0.99984</c:v>
                </c:pt>
                <c:pt idx="2158">
                  <c:v>0.99984</c:v>
                </c:pt>
                <c:pt idx="2159">
                  <c:v>0.999841</c:v>
                </c:pt>
                <c:pt idx="2160">
                  <c:v>0.999841</c:v>
                </c:pt>
                <c:pt idx="2161">
                  <c:v>0.999841</c:v>
                </c:pt>
                <c:pt idx="2162">
                  <c:v>0.999841</c:v>
                </c:pt>
                <c:pt idx="2163">
                  <c:v>0.999841</c:v>
                </c:pt>
                <c:pt idx="2164">
                  <c:v>0.999841</c:v>
                </c:pt>
                <c:pt idx="2165">
                  <c:v>0.999842</c:v>
                </c:pt>
                <c:pt idx="2166">
                  <c:v>0.999842</c:v>
                </c:pt>
                <c:pt idx="2167">
                  <c:v>0.999842</c:v>
                </c:pt>
                <c:pt idx="2168">
                  <c:v>0.999842</c:v>
                </c:pt>
                <c:pt idx="2169">
                  <c:v>0.999842</c:v>
                </c:pt>
                <c:pt idx="2170">
                  <c:v>0.999843</c:v>
                </c:pt>
                <c:pt idx="2171">
                  <c:v>0.999843</c:v>
                </c:pt>
                <c:pt idx="2172">
                  <c:v>0.999843</c:v>
                </c:pt>
                <c:pt idx="2173">
                  <c:v>0.999843</c:v>
                </c:pt>
                <c:pt idx="2174">
                  <c:v>0.999843</c:v>
                </c:pt>
                <c:pt idx="2175">
                  <c:v>0.999844</c:v>
                </c:pt>
                <c:pt idx="2176">
                  <c:v>0.999844</c:v>
                </c:pt>
                <c:pt idx="2177">
                  <c:v>0.999844</c:v>
                </c:pt>
                <c:pt idx="2178">
                  <c:v>0.999845</c:v>
                </c:pt>
                <c:pt idx="2179">
                  <c:v>0.999845</c:v>
                </c:pt>
                <c:pt idx="2180">
                  <c:v>0.999845</c:v>
                </c:pt>
                <c:pt idx="2181">
                  <c:v>0.999845</c:v>
                </c:pt>
                <c:pt idx="2182">
                  <c:v>0.999845</c:v>
                </c:pt>
                <c:pt idx="2183">
                  <c:v>0.999845</c:v>
                </c:pt>
                <c:pt idx="2184">
                  <c:v>0.999846</c:v>
                </c:pt>
                <c:pt idx="2185">
                  <c:v>0.999846</c:v>
                </c:pt>
                <c:pt idx="2186">
                  <c:v>0.999846</c:v>
                </c:pt>
                <c:pt idx="2187">
                  <c:v>0.999846</c:v>
                </c:pt>
                <c:pt idx="2188">
                  <c:v>0.999846</c:v>
                </c:pt>
                <c:pt idx="2189">
                  <c:v>0.999846</c:v>
                </c:pt>
                <c:pt idx="2190">
                  <c:v>0.999846</c:v>
                </c:pt>
                <c:pt idx="2191">
                  <c:v>0.999847</c:v>
                </c:pt>
                <c:pt idx="2192">
                  <c:v>0.999847</c:v>
                </c:pt>
                <c:pt idx="2193">
                  <c:v>0.999847</c:v>
                </c:pt>
                <c:pt idx="2194">
                  <c:v>0.999847</c:v>
                </c:pt>
                <c:pt idx="2195">
                  <c:v>0.999847</c:v>
                </c:pt>
                <c:pt idx="2196">
                  <c:v>0.999848</c:v>
                </c:pt>
                <c:pt idx="2197">
                  <c:v>0.999848</c:v>
                </c:pt>
                <c:pt idx="2198">
                  <c:v>0.999848</c:v>
                </c:pt>
                <c:pt idx="2199">
                  <c:v>0.999848</c:v>
                </c:pt>
                <c:pt idx="2200">
                  <c:v>0.999848</c:v>
                </c:pt>
                <c:pt idx="2201">
                  <c:v>0.999849</c:v>
                </c:pt>
                <c:pt idx="2202">
                  <c:v>0.999849</c:v>
                </c:pt>
                <c:pt idx="2203">
                  <c:v>0.999849</c:v>
                </c:pt>
                <c:pt idx="2204">
                  <c:v>0.999849</c:v>
                </c:pt>
                <c:pt idx="2205">
                  <c:v>0.99985</c:v>
                </c:pt>
                <c:pt idx="2206">
                  <c:v>0.99985</c:v>
                </c:pt>
                <c:pt idx="2207">
                  <c:v>0.99985</c:v>
                </c:pt>
                <c:pt idx="2208">
                  <c:v>0.99985</c:v>
                </c:pt>
                <c:pt idx="2209">
                  <c:v>0.99985</c:v>
                </c:pt>
                <c:pt idx="2210">
                  <c:v>0.99985</c:v>
                </c:pt>
                <c:pt idx="2211">
                  <c:v>0.999851</c:v>
                </c:pt>
                <c:pt idx="2212">
                  <c:v>0.999851</c:v>
                </c:pt>
                <c:pt idx="2213">
                  <c:v>0.999851</c:v>
                </c:pt>
                <c:pt idx="2214">
                  <c:v>0.999851</c:v>
                </c:pt>
                <c:pt idx="2215">
                  <c:v>0.999852</c:v>
                </c:pt>
                <c:pt idx="2216">
                  <c:v>0.999852</c:v>
                </c:pt>
                <c:pt idx="2217">
                  <c:v>0.999852</c:v>
                </c:pt>
                <c:pt idx="2218">
                  <c:v>0.999852</c:v>
                </c:pt>
                <c:pt idx="2219">
                  <c:v>0.999852</c:v>
                </c:pt>
                <c:pt idx="2220">
                  <c:v>0.999852</c:v>
                </c:pt>
                <c:pt idx="2221">
                  <c:v>0.999853</c:v>
                </c:pt>
                <c:pt idx="2222">
                  <c:v>0.999853</c:v>
                </c:pt>
                <c:pt idx="2223">
                  <c:v>0.999853</c:v>
                </c:pt>
                <c:pt idx="2224">
                  <c:v>0.999854</c:v>
                </c:pt>
                <c:pt idx="2225">
                  <c:v>0.999854</c:v>
                </c:pt>
                <c:pt idx="2226">
                  <c:v>0.999854</c:v>
                </c:pt>
                <c:pt idx="2227">
                  <c:v>0.999855</c:v>
                </c:pt>
                <c:pt idx="2228">
                  <c:v>0.999855</c:v>
                </c:pt>
                <c:pt idx="2229">
                  <c:v>0.999855</c:v>
                </c:pt>
                <c:pt idx="2230">
                  <c:v>0.999855</c:v>
                </c:pt>
                <c:pt idx="2231">
                  <c:v>0.999856</c:v>
                </c:pt>
                <c:pt idx="2232">
                  <c:v>0.999856</c:v>
                </c:pt>
                <c:pt idx="2233">
                  <c:v>0.999856</c:v>
                </c:pt>
                <c:pt idx="2234">
                  <c:v>0.999856</c:v>
                </c:pt>
                <c:pt idx="2235">
                  <c:v>0.999857</c:v>
                </c:pt>
                <c:pt idx="2236">
                  <c:v>0.999857</c:v>
                </c:pt>
                <c:pt idx="2237">
                  <c:v>0.999857</c:v>
                </c:pt>
                <c:pt idx="2238">
                  <c:v>0.999857</c:v>
                </c:pt>
                <c:pt idx="2239">
                  <c:v>0.999857</c:v>
                </c:pt>
                <c:pt idx="2240">
                  <c:v>0.999858</c:v>
                </c:pt>
                <c:pt idx="2241">
                  <c:v>0.999858</c:v>
                </c:pt>
                <c:pt idx="2242">
                  <c:v>0.999858</c:v>
                </c:pt>
                <c:pt idx="2243">
                  <c:v>0.999858</c:v>
                </c:pt>
                <c:pt idx="2244">
                  <c:v>0.999859</c:v>
                </c:pt>
                <c:pt idx="2245">
                  <c:v>0.999859</c:v>
                </c:pt>
                <c:pt idx="2246">
                  <c:v>0.999859</c:v>
                </c:pt>
                <c:pt idx="2247">
                  <c:v>0.999859</c:v>
                </c:pt>
                <c:pt idx="2248">
                  <c:v>0.999859</c:v>
                </c:pt>
                <c:pt idx="2249">
                  <c:v>0.999859</c:v>
                </c:pt>
                <c:pt idx="2250">
                  <c:v>0.99986</c:v>
                </c:pt>
                <c:pt idx="2251">
                  <c:v>0.99986</c:v>
                </c:pt>
                <c:pt idx="2252">
                  <c:v>0.99986</c:v>
                </c:pt>
                <c:pt idx="2253">
                  <c:v>0.99986</c:v>
                </c:pt>
                <c:pt idx="2254">
                  <c:v>0.99986</c:v>
                </c:pt>
                <c:pt idx="2255">
                  <c:v>0.99986</c:v>
                </c:pt>
                <c:pt idx="2256">
                  <c:v>0.999861</c:v>
                </c:pt>
                <c:pt idx="2257">
                  <c:v>0.999861</c:v>
                </c:pt>
                <c:pt idx="2258">
                  <c:v>0.999861</c:v>
                </c:pt>
                <c:pt idx="2259">
                  <c:v>0.999861</c:v>
                </c:pt>
                <c:pt idx="2260">
                  <c:v>0.999862</c:v>
                </c:pt>
                <c:pt idx="2261">
                  <c:v>0.999862</c:v>
                </c:pt>
                <c:pt idx="2262">
                  <c:v>0.999862</c:v>
                </c:pt>
                <c:pt idx="2263">
                  <c:v>0.999862</c:v>
                </c:pt>
                <c:pt idx="2264">
                  <c:v>0.999862</c:v>
                </c:pt>
                <c:pt idx="2265">
                  <c:v>0.999863</c:v>
                </c:pt>
                <c:pt idx="2266">
                  <c:v>0.999863</c:v>
                </c:pt>
                <c:pt idx="2267">
                  <c:v>0.999863</c:v>
                </c:pt>
                <c:pt idx="2268">
                  <c:v>0.999863</c:v>
                </c:pt>
                <c:pt idx="2269">
                  <c:v>0.999863</c:v>
                </c:pt>
                <c:pt idx="2270">
                  <c:v>0.999864</c:v>
                </c:pt>
                <c:pt idx="2271">
                  <c:v>0.999864</c:v>
                </c:pt>
                <c:pt idx="2272">
                  <c:v>0.999864</c:v>
                </c:pt>
                <c:pt idx="2273">
                  <c:v>0.999864</c:v>
                </c:pt>
                <c:pt idx="2274">
                  <c:v>0.999864</c:v>
                </c:pt>
                <c:pt idx="2275">
                  <c:v>0.999865</c:v>
                </c:pt>
                <c:pt idx="2276">
                  <c:v>0.999865</c:v>
                </c:pt>
                <c:pt idx="2277">
                  <c:v>0.999865</c:v>
                </c:pt>
                <c:pt idx="2278">
                  <c:v>0.999865</c:v>
                </c:pt>
                <c:pt idx="2279">
                  <c:v>0.999865</c:v>
                </c:pt>
                <c:pt idx="2280">
                  <c:v>0.999866</c:v>
                </c:pt>
                <c:pt idx="2281">
                  <c:v>0.999866</c:v>
                </c:pt>
                <c:pt idx="2282">
                  <c:v>0.999866</c:v>
                </c:pt>
                <c:pt idx="2283">
                  <c:v>0.999866</c:v>
                </c:pt>
                <c:pt idx="2284">
                  <c:v>0.999867</c:v>
                </c:pt>
                <c:pt idx="2285">
                  <c:v>0.999867</c:v>
                </c:pt>
                <c:pt idx="2286">
                  <c:v>0.999867</c:v>
                </c:pt>
                <c:pt idx="2287">
                  <c:v>0.999867</c:v>
                </c:pt>
                <c:pt idx="2288">
                  <c:v>0.999867</c:v>
                </c:pt>
                <c:pt idx="2289">
                  <c:v>0.999868</c:v>
                </c:pt>
                <c:pt idx="2290">
                  <c:v>0.999868</c:v>
                </c:pt>
                <c:pt idx="2291">
                  <c:v>0.999868</c:v>
                </c:pt>
                <c:pt idx="2292">
                  <c:v>0.999868</c:v>
                </c:pt>
                <c:pt idx="2293">
                  <c:v>0.999868</c:v>
                </c:pt>
                <c:pt idx="2294">
                  <c:v>0.999869</c:v>
                </c:pt>
                <c:pt idx="2295">
                  <c:v>0.999869</c:v>
                </c:pt>
                <c:pt idx="2296">
                  <c:v>0.999869</c:v>
                </c:pt>
                <c:pt idx="2297">
                  <c:v>0.999869</c:v>
                </c:pt>
                <c:pt idx="2298">
                  <c:v>0.999869</c:v>
                </c:pt>
                <c:pt idx="2299">
                  <c:v>0.99987</c:v>
                </c:pt>
                <c:pt idx="2300">
                  <c:v>0.99987</c:v>
                </c:pt>
                <c:pt idx="2301">
                  <c:v>0.99987</c:v>
                </c:pt>
                <c:pt idx="2302">
                  <c:v>0.99987</c:v>
                </c:pt>
                <c:pt idx="2303">
                  <c:v>0.99987</c:v>
                </c:pt>
                <c:pt idx="2304">
                  <c:v>0.99987</c:v>
                </c:pt>
                <c:pt idx="2305">
                  <c:v>0.999871</c:v>
                </c:pt>
                <c:pt idx="2306">
                  <c:v>0.999871</c:v>
                </c:pt>
                <c:pt idx="2307">
                  <c:v>0.999871</c:v>
                </c:pt>
                <c:pt idx="2308">
                  <c:v>0.999871</c:v>
                </c:pt>
                <c:pt idx="2309">
                  <c:v>0.999871</c:v>
                </c:pt>
                <c:pt idx="2310">
                  <c:v>0.999872</c:v>
                </c:pt>
                <c:pt idx="2311">
                  <c:v>0.999872</c:v>
                </c:pt>
                <c:pt idx="2312">
                  <c:v>0.999872</c:v>
                </c:pt>
                <c:pt idx="2313">
                  <c:v>0.999872</c:v>
                </c:pt>
                <c:pt idx="2314">
                  <c:v>0.999872</c:v>
                </c:pt>
                <c:pt idx="2315">
                  <c:v>0.999873</c:v>
                </c:pt>
                <c:pt idx="2316">
                  <c:v>0.999873</c:v>
                </c:pt>
                <c:pt idx="2317">
                  <c:v>0.999873</c:v>
                </c:pt>
                <c:pt idx="2318">
                  <c:v>0.999873</c:v>
                </c:pt>
                <c:pt idx="2319">
                  <c:v>0.999873</c:v>
                </c:pt>
                <c:pt idx="2320">
                  <c:v>0.999873</c:v>
                </c:pt>
                <c:pt idx="2321">
                  <c:v>0.999874</c:v>
                </c:pt>
                <c:pt idx="2322">
                  <c:v>0.999874</c:v>
                </c:pt>
                <c:pt idx="2323">
                  <c:v>0.999874</c:v>
                </c:pt>
                <c:pt idx="2324">
                  <c:v>0.999874</c:v>
                </c:pt>
                <c:pt idx="2325">
                  <c:v>0.999875</c:v>
                </c:pt>
                <c:pt idx="2326">
                  <c:v>0.999875</c:v>
                </c:pt>
                <c:pt idx="2327">
                  <c:v>0.999875</c:v>
                </c:pt>
                <c:pt idx="2328">
                  <c:v>0.999875</c:v>
                </c:pt>
                <c:pt idx="2329">
                  <c:v>0.999875</c:v>
                </c:pt>
                <c:pt idx="2330">
                  <c:v>0.999875</c:v>
                </c:pt>
                <c:pt idx="2331">
                  <c:v>0.999875</c:v>
                </c:pt>
                <c:pt idx="2332">
                  <c:v>0.999876</c:v>
                </c:pt>
                <c:pt idx="2333">
                  <c:v>0.999877</c:v>
                </c:pt>
                <c:pt idx="2334">
                  <c:v>0.999877</c:v>
                </c:pt>
                <c:pt idx="2335">
                  <c:v>0.999877</c:v>
                </c:pt>
                <c:pt idx="2336">
                  <c:v>0.999877</c:v>
                </c:pt>
                <c:pt idx="2337">
                  <c:v>0.999877</c:v>
                </c:pt>
                <c:pt idx="2338">
                  <c:v>0.999877</c:v>
                </c:pt>
                <c:pt idx="2339">
                  <c:v>0.999877</c:v>
                </c:pt>
                <c:pt idx="2340">
                  <c:v>0.999878</c:v>
                </c:pt>
                <c:pt idx="2341">
                  <c:v>0.999878</c:v>
                </c:pt>
                <c:pt idx="2342">
                  <c:v>0.999878</c:v>
                </c:pt>
                <c:pt idx="2343">
                  <c:v>0.999878</c:v>
                </c:pt>
                <c:pt idx="2344">
                  <c:v>0.999879</c:v>
                </c:pt>
                <c:pt idx="2345">
                  <c:v>0.999879</c:v>
                </c:pt>
                <c:pt idx="2346">
                  <c:v>0.999879</c:v>
                </c:pt>
                <c:pt idx="2347">
                  <c:v>0.999879</c:v>
                </c:pt>
                <c:pt idx="2348">
                  <c:v>0.999879</c:v>
                </c:pt>
                <c:pt idx="2349">
                  <c:v>0.999879</c:v>
                </c:pt>
                <c:pt idx="2350">
                  <c:v>0.99988</c:v>
                </c:pt>
                <c:pt idx="2351">
                  <c:v>0.99988</c:v>
                </c:pt>
                <c:pt idx="2352">
                  <c:v>0.99988</c:v>
                </c:pt>
                <c:pt idx="2353">
                  <c:v>0.99988</c:v>
                </c:pt>
                <c:pt idx="2354">
                  <c:v>0.99988</c:v>
                </c:pt>
                <c:pt idx="2355">
                  <c:v>0.99988</c:v>
                </c:pt>
                <c:pt idx="2356">
                  <c:v>0.99988</c:v>
                </c:pt>
                <c:pt idx="2357">
                  <c:v>0.999881</c:v>
                </c:pt>
                <c:pt idx="2358">
                  <c:v>0.999881</c:v>
                </c:pt>
                <c:pt idx="2359">
                  <c:v>0.999881</c:v>
                </c:pt>
                <c:pt idx="2360">
                  <c:v>0.999881</c:v>
                </c:pt>
                <c:pt idx="2361">
                  <c:v>0.999881</c:v>
                </c:pt>
                <c:pt idx="2362">
                  <c:v>0.999882</c:v>
                </c:pt>
                <c:pt idx="2363">
                  <c:v>0.999882</c:v>
                </c:pt>
                <c:pt idx="2364">
                  <c:v>0.999882</c:v>
                </c:pt>
                <c:pt idx="2365">
                  <c:v>0.999882</c:v>
                </c:pt>
                <c:pt idx="2366">
                  <c:v>0.999882</c:v>
                </c:pt>
                <c:pt idx="2367">
                  <c:v>0.999882</c:v>
                </c:pt>
                <c:pt idx="2368">
                  <c:v>0.999882</c:v>
                </c:pt>
                <c:pt idx="2369">
                  <c:v>0.999883</c:v>
                </c:pt>
                <c:pt idx="2370">
                  <c:v>0.999883</c:v>
                </c:pt>
                <c:pt idx="2371">
                  <c:v>0.999883</c:v>
                </c:pt>
                <c:pt idx="2372">
                  <c:v>0.999883</c:v>
                </c:pt>
                <c:pt idx="2373">
                  <c:v>0.999883</c:v>
                </c:pt>
                <c:pt idx="2374">
                  <c:v>0.999883</c:v>
                </c:pt>
                <c:pt idx="2375">
                  <c:v>0.999883</c:v>
                </c:pt>
                <c:pt idx="2376">
                  <c:v>0.999884</c:v>
                </c:pt>
                <c:pt idx="2377">
                  <c:v>0.999884</c:v>
                </c:pt>
                <c:pt idx="2378">
                  <c:v>0.999884</c:v>
                </c:pt>
                <c:pt idx="2379">
                  <c:v>0.999884</c:v>
                </c:pt>
                <c:pt idx="2380">
                  <c:v>0.999884</c:v>
                </c:pt>
                <c:pt idx="2381">
                  <c:v>0.999885</c:v>
                </c:pt>
                <c:pt idx="2382">
                  <c:v>0.999885</c:v>
                </c:pt>
                <c:pt idx="2383">
                  <c:v>0.999885</c:v>
                </c:pt>
                <c:pt idx="2384">
                  <c:v>0.999885</c:v>
                </c:pt>
                <c:pt idx="2385">
                  <c:v>0.999885</c:v>
                </c:pt>
                <c:pt idx="2386">
                  <c:v>0.999885</c:v>
                </c:pt>
                <c:pt idx="2387">
                  <c:v>0.999885</c:v>
                </c:pt>
                <c:pt idx="2388">
                  <c:v>0.999886</c:v>
                </c:pt>
                <c:pt idx="2389">
                  <c:v>0.999886</c:v>
                </c:pt>
                <c:pt idx="2390">
                  <c:v>0.999886</c:v>
                </c:pt>
                <c:pt idx="2391">
                  <c:v>0.999886</c:v>
                </c:pt>
                <c:pt idx="2392">
                  <c:v>0.999886</c:v>
                </c:pt>
                <c:pt idx="2393">
                  <c:v>0.999887</c:v>
                </c:pt>
                <c:pt idx="2394">
                  <c:v>0.999887</c:v>
                </c:pt>
                <c:pt idx="2395">
                  <c:v>0.999887</c:v>
                </c:pt>
                <c:pt idx="2396">
                  <c:v>0.999887</c:v>
                </c:pt>
                <c:pt idx="2397">
                  <c:v>0.999887</c:v>
                </c:pt>
                <c:pt idx="2398">
                  <c:v>0.999887</c:v>
                </c:pt>
                <c:pt idx="2399">
                  <c:v>0.999887</c:v>
                </c:pt>
                <c:pt idx="2400">
                  <c:v>0.999888</c:v>
                </c:pt>
                <c:pt idx="2401">
                  <c:v>0.999888</c:v>
                </c:pt>
                <c:pt idx="2402">
                  <c:v>0.999888</c:v>
                </c:pt>
                <c:pt idx="2403">
                  <c:v>0.999888</c:v>
                </c:pt>
                <c:pt idx="2404">
                  <c:v>0.999888</c:v>
                </c:pt>
                <c:pt idx="2405">
                  <c:v>0.999889</c:v>
                </c:pt>
                <c:pt idx="2406">
                  <c:v>0.999889</c:v>
                </c:pt>
                <c:pt idx="2407">
                  <c:v>0.999889</c:v>
                </c:pt>
                <c:pt idx="2408">
                  <c:v>0.999889</c:v>
                </c:pt>
                <c:pt idx="2409">
                  <c:v>0.999889</c:v>
                </c:pt>
                <c:pt idx="2410">
                  <c:v>0.999889</c:v>
                </c:pt>
                <c:pt idx="2411">
                  <c:v>0.99989</c:v>
                </c:pt>
                <c:pt idx="2412">
                  <c:v>0.99989</c:v>
                </c:pt>
                <c:pt idx="2413">
                  <c:v>0.99989</c:v>
                </c:pt>
                <c:pt idx="2414">
                  <c:v>0.99989</c:v>
                </c:pt>
                <c:pt idx="2415">
                  <c:v>0.99989</c:v>
                </c:pt>
                <c:pt idx="2416">
                  <c:v>0.99989</c:v>
                </c:pt>
                <c:pt idx="2417">
                  <c:v>0.99989</c:v>
                </c:pt>
                <c:pt idx="2418">
                  <c:v>0.999891</c:v>
                </c:pt>
                <c:pt idx="2419">
                  <c:v>0.999891</c:v>
                </c:pt>
                <c:pt idx="2420">
                  <c:v>0.999891</c:v>
                </c:pt>
                <c:pt idx="2421">
                  <c:v>0.999891</c:v>
                </c:pt>
                <c:pt idx="2422">
                  <c:v>0.999891</c:v>
                </c:pt>
                <c:pt idx="2423">
                  <c:v>0.999891</c:v>
                </c:pt>
                <c:pt idx="2424">
                  <c:v>0.999892</c:v>
                </c:pt>
                <c:pt idx="2425">
                  <c:v>0.999892</c:v>
                </c:pt>
                <c:pt idx="2426">
                  <c:v>0.999892</c:v>
                </c:pt>
                <c:pt idx="2427">
                  <c:v>0.999892</c:v>
                </c:pt>
                <c:pt idx="2428">
                  <c:v>0.999892</c:v>
                </c:pt>
                <c:pt idx="2429">
                  <c:v>0.999892</c:v>
                </c:pt>
                <c:pt idx="2430">
                  <c:v>0.999892</c:v>
                </c:pt>
                <c:pt idx="2431">
                  <c:v>0.999893</c:v>
                </c:pt>
                <c:pt idx="2432">
                  <c:v>0.999893</c:v>
                </c:pt>
                <c:pt idx="2433">
                  <c:v>0.999893</c:v>
                </c:pt>
                <c:pt idx="2434">
                  <c:v>0.999893</c:v>
                </c:pt>
                <c:pt idx="2435">
                  <c:v>0.999893</c:v>
                </c:pt>
                <c:pt idx="2436">
                  <c:v>0.999893</c:v>
                </c:pt>
                <c:pt idx="2437">
                  <c:v>0.999893</c:v>
                </c:pt>
                <c:pt idx="2438">
                  <c:v>0.999894</c:v>
                </c:pt>
                <c:pt idx="2439">
                  <c:v>0.999894</c:v>
                </c:pt>
                <c:pt idx="2440">
                  <c:v>0.999894</c:v>
                </c:pt>
                <c:pt idx="2441">
                  <c:v>0.999894</c:v>
                </c:pt>
                <c:pt idx="2442">
                  <c:v>0.999894</c:v>
                </c:pt>
                <c:pt idx="2443">
                  <c:v>0.999894</c:v>
                </c:pt>
                <c:pt idx="2444">
                  <c:v>0.999894</c:v>
                </c:pt>
                <c:pt idx="2445">
                  <c:v>0.999895</c:v>
                </c:pt>
                <c:pt idx="2446">
                  <c:v>0.999895</c:v>
                </c:pt>
                <c:pt idx="2447">
                  <c:v>0.999895</c:v>
                </c:pt>
                <c:pt idx="2448">
                  <c:v>0.999895</c:v>
                </c:pt>
                <c:pt idx="2449">
                  <c:v>0.999895</c:v>
                </c:pt>
                <c:pt idx="2450">
                  <c:v>0.999895</c:v>
                </c:pt>
                <c:pt idx="2451">
                  <c:v>0.999896</c:v>
                </c:pt>
                <c:pt idx="2452">
                  <c:v>0.999896</c:v>
                </c:pt>
                <c:pt idx="2453">
                  <c:v>0.999896</c:v>
                </c:pt>
                <c:pt idx="2454">
                  <c:v>0.999896</c:v>
                </c:pt>
                <c:pt idx="2455">
                  <c:v>0.999896</c:v>
                </c:pt>
                <c:pt idx="2456">
                  <c:v>0.999896</c:v>
                </c:pt>
                <c:pt idx="2457">
                  <c:v>0.999896</c:v>
                </c:pt>
                <c:pt idx="2458">
                  <c:v>0.999896</c:v>
                </c:pt>
                <c:pt idx="2459">
                  <c:v>0.999897</c:v>
                </c:pt>
                <c:pt idx="2460">
                  <c:v>0.999897</c:v>
                </c:pt>
                <c:pt idx="2461">
                  <c:v>0.999897</c:v>
                </c:pt>
                <c:pt idx="2462">
                  <c:v>0.999897</c:v>
                </c:pt>
                <c:pt idx="2463">
                  <c:v>0.999897</c:v>
                </c:pt>
                <c:pt idx="2464">
                  <c:v>0.999897</c:v>
                </c:pt>
                <c:pt idx="2465">
                  <c:v>0.999897</c:v>
                </c:pt>
                <c:pt idx="2466">
                  <c:v>0.999898</c:v>
                </c:pt>
                <c:pt idx="2467">
                  <c:v>0.999898</c:v>
                </c:pt>
                <c:pt idx="2468">
                  <c:v>0.999898</c:v>
                </c:pt>
                <c:pt idx="2469">
                  <c:v>0.999898</c:v>
                </c:pt>
                <c:pt idx="2470">
                  <c:v>0.999898</c:v>
                </c:pt>
                <c:pt idx="2471">
                  <c:v>0.999898</c:v>
                </c:pt>
                <c:pt idx="2472">
                  <c:v>0.999898</c:v>
                </c:pt>
                <c:pt idx="2473">
                  <c:v>0.999899</c:v>
                </c:pt>
                <c:pt idx="2474">
                  <c:v>0.999899</c:v>
                </c:pt>
                <c:pt idx="2475">
                  <c:v>0.999899</c:v>
                </c:pt>
                <c:pt idx="2476">
                  <c:v>0.999899</c:v>
                </c:pt>
                <c:pt idx="2477">
                  <c:v>0.999899</c:v>
                </c:pt>
                <c:pt idx="2478">
                  <c:v>0.999899</c:v>
                </c:pt>
                <c:pt idx="2479">
                  <c:v>0.999899</c:v>
                </c:pt>
                <c:pt idx="2480">
                  <c:v>0.9999</c:v>
                </c:pt>
                <c:pt idx="2481">
                  <c:v>0.9999</c:v>
                </c:pt>
                <c:pt idx="2482">
                  <c:v>0.9999</c:v>
                </c:pt>
                <c:pt idx="2483">
                  <c:v>0.9999</c:v>
                </c:pt>
                <c:pt idx="2484">
                  <c:v>0.9999</c:v>
                </c:pt>
                <c:pt idx="2485">
                  <c:v>0.9999</c:v>
                </c:pt>
                <c:pt idx="2486">
                  <c:v>0.9999</c:v>
                </c:pt>
                <c:pt idx="2487">
                  <c:v>0.9999</c:v>
                </c:pt>
                <c:pt idx="2488">
                  <c:v>0.999901</c:v>
                </c:pt>
                <c:pt idx="2489">
                  <c:v>0.999901</c:v>
                </c:pt>
                <c:pt idx="2490">
                  <c:v>0.999901</c:v>
                </c:pt>
                <c:pt idx="2491">
                  <c:v>0.999901</c:v>
                </c:pt>
                <c:pt idx="2492">
                  <c:v>0.999902</c:v>
                </c:pt>
                <c:pt idx="2493">
                  <c:v>0.999902</c:v>
                </c:pt>
                <c:pt idx="2494">
                  <c:v>0.999902</c:v>
                </c:pt>
                <c:pt idx="2495">
                  <c:v>0.999902</c:v>
                </c:pt>
                <c:pt idx="2496">
                  <c:v>0.999902</c:v>
                </c:pt>
                <c:pt idx="2497">
                  <c:v>0.999902</c:v>
                </c:pt>
                <c:pt idx="2498">
                  <c:v>0.999902</c:v>
                </c:pt>
                <c:pt idx="2499">
                  <c:v>0.999903</c:v>
                </c:pt>
                <c:pt idx="2500">
                  <c:v>0.999903</c:v>
                </c:pt>
                <c:pt idx="2501">
                  <c:v>0.999903</c:v>
                </c:pt>
                <c:pt idx="2502">
                  <c:v>0.999903</c:v>
                </c:pt>
                <c:pt idx="2503">
                  <c:v>0.999903</c:v>
                </c:pt>
                <c:pt idx="2504">
                  <c:v>0.999903</c:v>
                </c:pt>
                <c:pt idx="2505">
                  <c:v>0.999903</c:v>
                </c:pt>
                <c:pt idx="2506">
                  <c:v>0.999904</c:v>
                </c:pt>
                <c:pt idx="2507">
                  <c:v>0.999904</c:v>
                </c:pt>
                <c:pt idx="2508">
                  <c:v>0.999904</c:v>
                </c:pt>
                <c:pt idx="2509">
                  <c:v>0.999904</c:v>
                </c:pt>
                <c:pt idx="2510">
                  <c:v>0.999904</c:v>
                </c:pt>
                <c:pt idx="2511">
                  <c:v>0.999904</c:v>
                </c:pt>
                <c:pt idx="2512">
                  <c:v>0.999904</c:v>
                </c:pt>
                <c:pt idx="2513">
                  <c:v>0.999904</c:v>
                </c:pt>
                <c:pt idx="2514">
                  <c:v>0.999905</c:v>
                </c:pt>
                <c:pt idx="2515">
                  <c:v>0.999905</c:v>
                </c:pt>
                <c:pt idx="2516">
                  <c:v>0.999905</c:v>
                </c:pt>
                <c:pt idx="2517">
                  <c:v>0.999905</c:v>
                </c:pt>
                <c:pt idx="2518">
                  <c:v>0.999905</c:v>
                </c:pt>
                <c:pt idx="2519">
                  <c:v>0.999905</c:v>
                </c:pt>
                <c:pt idx="2520">
                  <c:v>0.999905</c:v>
                </c:pt>
                <c:pt idx="2521">
                  <c:v>0.999905</c:v>
                </c:pt>
                <c:pt idx="2522">
                  <c:v>0.999906</c:v>
                </c:pt>
                <c:pt idx="2523">
                  <c:v>0.999906</c:v>
                </c:pt>
                <c:pt idx="2524">
                  <c:v>0.999906</c:v>
                </c:pt>
                <c:pt idx="2525">
                  <c:v>0.999906</c:v>
                </c:pt>
                <c:pt idx="2526">
                  <c:v>0.999906</c:v>
                </c:pt>
                <c:pt idx="2527">
                  <c:v>0.999906</c:v>
                </c:pt>
                <c:pt idx="2528">
                  <c:v>0.999906</c:v>
                </c:pt>
                <c:pt idx="2529">
                  <c:v>0.999907</c:v>
                </c:pt>
                <c:pt idx="2530">
                  <c:v>0.999907</c:v>
                </c:pt>
                <c:pt idx="2531">
                  <c:v>0.999907</c:v>
                </c:pt>
                <c:pt idx="2532">
                  <c:v>0.999907</c:v>
                </c:pt>
                <c:pt idx="2533">
                  <c:v>0.999907</c:v>
                </c:pt>
                <c:pt idx="2534">
                  <c:v>0.999907</c:v>
                </c:pt>
                <c:pt idx="2535">
                  <c:v>0.999907</c:v>
                </c:pt>
                <c:pt idx="2536">
                  <c:v>0.999907</c:v>
                </c:pt>
                <c:pt idx="2537">
                  <c:v>0.999907</c:v>
                </c:pt>
                <c:pt idx="2538">
                  <c:v>0.999908</c:v>
                </c:pt>
                <c:pt idx="2539">
                  <c:v>0.999908</c:v>
                </c:pt>
                <c:pt idx="2540">
                  <c:v>0.999908</c:v>
                </c:pt>
                <c:pt idx="2541">
                  <c:v>0.999908</c:v>
                </c:pt>
                <c:pt idx="2542">
                  <c:v>0.999908</c:v>
                </c:pt>
                <c:pt idx="2543">
                  <c:v>0.999908</c:v>
                </c:pt>
                <c:pt idx="2544">
                  <c:v>0.999908</c:v>
                </c:pt>
                <c:pt idx="2545">
                  <c:v>0.999908</c:v>
                </c:pt>
                <c:pt idx="2546">
                  <c:v>0.999908</c:v>
                </c:pt>
                <c:pt idx="2547">
                  <c:v>0.999909</c:v>
                </c:pt>
                <c:pt idx="2548">
                  <c:v>0.999909</c:v>
                </c:pt>
                <c:pt idx="2549">
                  <c:v>0.999909</c:v>
                </c:pt>
                <c:pt idx="2550">
                  <c:v>0.999909</c:v>
                </c:pt>
                <c:pt idx="2551">
                  <c:v>0.999909</c:v>
                </c:pt>
                <c:pt idx="2552">
                  <c:v>0.999909</c:v>
                </c:pt>
                <c:pt idx="2553">
                  <c:v>0.999909</c:v>
                </c:pt>
                <c:pt idx="2554">
                  <c:v>0.999909</c:v>
                </c:pt>
                <c:pt idx="2555">
                  <c:v>0.99991</c:v>
                </c:pt>
                <c:pt idx="2556">
                  <c:v>0.99991</c:v>
                </c:pt>
                <c:pt idx="2557">
                  <c:v>0.99991</c:v>
                </c:pt>
                <c:pt idx="2558">
                  <c:v>0.99991</c:v>
                </c:pt>
                <c:pt idx="2559">
                  <c:v>0.99991</c:v>
                </c:pt>
                <c:pt idx="2560">
                  <c:v>0.99991</c:v>
                </c:pt>
                <c:pt idx="2561">
                  <c:v>0.99991</c:v>
                </c:pt>
                <c:pt idx="2562">
                  <c:v>0.99991</c:v>
                </c:pt>
                <c:pt idx="2563">
                  <c:v>0.99991</c:v>
                </c:pt>
                <c:pt idx="2564">
                  <c:v>0.999911</c:v>
                </c:pt>
                <c:pt idx="2565">
                  <c:v>0.999911</c:v>
                </c:pt>
                <c:pt idx="2566">
                  <c:v>0.999911</c:v>
                </c:pt>
                <c:pt idx="2567">
                  <c:v>0.999911</c:v>
                </c:pt>
                <c:pt idx="2568">
                  <c:v>0.999911</c:v>
                </c:pt>
                <c:pt idx="2569">
                  <c:v>0.999911</c:v>
                </c:pt>
                <c:pt idx="2570">
                  <c:v>0.999911</c:v>
                </c:pt>
                <c:pt idx="2571">
                  <c:v>0.999912</c:v>
                </c:pt>
                <c:pt idx="2572">
                  <c:v>0.999912</c:v>
                </c:pt>
                <c:pt idx="2573">
                  <c:v>0.999912</c:v>
                </c:pt>
                <c:pt idx="2574">
                  <c:v>0.999912</c:v>
                </c:pt>
                <c:pt idx="2575">
                  <c:v>0.999912</c:v>
                </c:pt>
                <c:pt idx="2576">
                  <c:v>0.999912</c:v>
                </c:pt>
                <c:pt idx="2577">
                  <c:v>0.999912</c:v>
                </c:pt>
                <c:pt idx="2578">
                  <c:v>0.999912</c:v>
                </c:pt>
                <c:pt idx="2579">
                  <c:v>0.999913</c:v>
                </c:pt>
                <c:pt idx="2580">
                  <c:v>0.999913</c:v>
                </c:pt>
                <c:pt idx="2581">
                  <c:v>0.999913</c:v>
                </c:pt>
                <c:pt idx="2582">
                  <c:v>0.999913</c:v>
                </c:pt>
                <c:pt idx="2583">
                  <c:v>0.999913</c:v>
                </c:pt>
                <c:pt idx="2584">
                  <c:v>0.999913</c:v>
                </c:pt>
                <c:pt idx="2585">
                  <c:v>0.999914</c:v>
                </c:pt>
                <c:pt idx="2586">
                  <c:v>0.999914</c:v>
                </c:pt>
                <c:pt idx="2587">
                  <c:v>0.999914</c:v>
                </c:pt>
                <c:pt idx="2588">
                  <c:v>0.999914</c:v>
                </c:pt>
                <c:pt idx="2589">
                  <c:v>0.999914</c:v>
                </c:pt>
                <c:pt idx="2590">
                  <c:v>0.999914</c:v>
                </c:pt>
                <c:pt idx="2591">
                  <c:v>0.999914</c:v>
                </c:pt>
                <c:pt idx="2592">
                  <c:v>0.999914</c:v>
                </c:pt>
                <c:pt idx="2593">
                  <c:v>0.999914</c:v>
                </c:pt>
                <c:pt idx="2594">
                  <c:v>0.999915</c:v>
                </c:pt>
                <c:pt idx="2595">
                  <c:v>0.999915</c:v>
                </c:pt>
                <c:pt idx="2596">
                  <c:v>0.999915</c:v>
                </c:pt>
                <c:pt idx="2597">
                  <c:v>0.999915</c:v>
                </c:pt>
                <c:pt idx="2598">
                  <c:v>0.999915</c:v>
                </c:pt>
                <c:pt idx="2599">
                  <c:v>0.999915</c:v>
                </c:pt>
                <c:pt idx="2600">
                  <c:v>0.999915</c:v>
                </c:pt>
                <c:pt idx="2601">
                  <c:v>0.999916</c:v>
                </c:pt>
                <c:pt idx="2602">
                  <c:v>0.999916</c:v>
                </c:pt>
                <c:pt idx="2603">
                  <c:v>0.999916</c:v>
                </c:pt>
                <c:pt idx="2604">
                  <c:v>0.999916</c:v>
                </c:pt>
                <c:pt idx="2605">
                  <c:v>0.999916</c:v>
                </c:pt>
                <c:pt idx="2606">
                  <c:v>0.999916</c:v>
                </c:pt>
                <c:pt idx="2607">
                  <c:v>0.999916</c:v>
                </c:pt>
                <c:pt idx="2608">
                  <c:v>0.999916</c:v>
                </c:pt>
                <c:pt idx="2609">
                  <c:v>0.999917</c:v>
                </c:pt>
                <c:pt idx="2610">
                  <c:v>0.999917</c:v>
                </c:pt>
                <c:pt idx="2611">
                  <c:v>0.999917</c:v>
                </c:pt>
                <c:pt idx="2612">
                  <c:v>0.999917</c:v>
                </c:pt>
                <c:pt idx="2613">
                  <c:v>0.999917</c:v>
                </c:pt>
                <c:pt idx="2614">
                  <c:v>0.999917</c:v>
                </c:pt>
                <c:pt idx="2615">
                  <c:v>0.999917</c:v>
                </c:pt>
                <c:pt idx="2616">
                  <c:v>0.999917</c:v>
                </c:pt>
                <c:pt idx="2617">
                  <c:v>0.999917</c:v>
                </c:pt>
                <c:pt idx="2618">
                  <c:v>0.999918</c:v>
                </c:pt>
                <c:pt idx="2619">
                  <c:v>0.999918</c:v>
                </c:pt>
                <c:pt idx="2620">
                  <c:v>0.999918</c:v>
                </c:pt>
                <c:pt idx="2621">
                  <c:v>0.999918</c:v>
                </c:pt>
                <c:pt idx="2622">
                  <c:v>0.999918</c:v>
                </c:pt>
                <c:pt idx="2623">
                  <c:v>0.999918</c:v>
                </c:pt>
                <c:pt idx="2624">
                  <c:v>0.999918</c:v>
                </c:pt>
                <c:pt idx="2625">
                  <c:v>0.999918</c:v>
                </c:pt>
                <c:pt idx="2626">
                  <c:v>0.999918</c:v>
                </c:pt>
                <c:pt idx="2627">
                  <c:v>0.999918</c:v>
                </c:pt>
                <c:pt idx="2628">
                  <c:v>0.999919</c:v>
                </c:pt>
                <c:pt idx="2629">
                  <c:v>0.999919</c:v>
                </c:pt>
                <c:pt idx="2630">
                  <c:v>0.999919</c:v>
                </c:pt>
                <c:pt idx="2631">
                  <c:v>0.999919</c:v>
                </c:pt>
                <c:pt idx="2632">
                  <c:v>0.999919</c:v>
                </c:pt>
                <c:pt idx="2633">
                  <c:v>0.999919</c:v>
                </c:pt>
                <c:pt idx="2634">
                  <c:v>0.999919</c:v>
                </c:pt>
                <c:pt idx="2635">
                  <c:v>0.999919</c:v>
                </c:pt>
                <c:pt idx="2636">
                  <c:v>0.99992</c:v>
                </c:pt>
                <c:pt idx="2637">
                  <c:v>0.99992</c:v>
                </c:pt>
                <c:pt idx="2638">
                  <c:v>0.99992</c:v>
                </c:pt>
                <c:pt idx="2639">
                  <c:v>0.99992</c:v>
                </c:pt>
                <c:pt idx="2640">
                  <c:v>0.99992</c:v>
                </c:pt>
                <c:pt idx="2641">
                  <c:v>0.99992</c:v>
                </c:pt>
                <c:pt idx="2642">
                  <c:v>0.99992</c:v>
                </c:pt>
                <c:pt idx="2643">
                  <c:v>0.99992</c:v>
                </c:pt>
                <c:pt idx="2644">
                  <c:v>0.99992</c:v>
                </c:pt>
                <c:pt idx="2645">
                  <c:v>0.99992</c:v>
                </c:pt>
                <c:pt idx="2646">
                  <c:v>0.99992</c:v>
                </c:pt>
                <c:pt idx="2647">
                  <c:v>0.999921</c:v>
                </c:pt>
                <c:pt idx="2648">
                  <c:v>0.999921</c:v>
                </c:pt>
                <c:pt idx="2649">
                  <c:v>0.999921</c:v>
                </c:pt>
                <c:pt idx="2650">
                  <c:v>0.999921</c:v>
                </c:pt>
                <c:pt idx="2651">
                  <c:v>0.999921</c:v>
                </c:pt>
                <c:pt idx="2652">
                  <c:v>0.999921</c:v>
                </c:pt>
                <c:pt idx="2653">
                  <c:v>0.999921</c:v>
                </c:pt>
                <c:pt idx="2654">
                  <c:v>0.999921</c:v>
                </c:pt>
                <c:pt idx="2655">
                  <c:v>0.999921</c:v>
                </c:pt>
                <c:pt idx="2656">
                  <c:v>0.999922</c:v>
                </c:pt>
                <c:pt idx="2657">
                  <c:v>0.999922</c:v>
                </c:pt>
                <c:pt idx="2658">
                  <c:v>0.999922</c:v>
                </c:pt>
                <c:pt idx="2659">
                  <c:v>0.999922</c:v>
                </c:pt>
                <c:pt idx="2660">
                  <c:v>0.999922</c:v>
                </c:pt>
                <c:pt idx="2661">
                  <c:v>0.999922</c:v>
                </c:pt>
                <c:pt idx="2662">
                  <c:v>0.999922</c:v>
                </c:pt>
                <c:pt idx="2663">
                  <c:v>0.999923</c:v>
                </c:pt>
                <c:pt idx="2664">
                  <c:v>0.999923</c:v>
                </c:pt>
                <c:pt idx="2665">
                  <c:v>0.999923</c:v>
                </c:pt>
                <c:pt idx="2666">
                  <c:v>0.999923</c:v>
                </c:pt>
                <c:pt idx="2667">
                  <c:v>0.999923</c:v>
                </c:pt>
                <c:pt idx="2668">
                  <c:v>0.999923</c:v>
                </c:pt>
                <c:pt idx="2669">
                  <c:v>0.999923</c:v>
                </c:pt>
                <c:pt idx="2670">
                  <c:v>0.999923</c:v>
                </c:pt>
                <c:pt idx="2671">
                  <c:v>0.999924</c:v>
                </c:pt>
                <c:pt idx="2672">
                  <c:v>0.999924</c:v>
                </c:pt>
                <c:pt idx="2673">
                  <c:v>0.999924</c:v>
                </c:pt>
                <c:pt idx="2674">
                  <c:v>0.999924</c:v>
                </c:pt>
                <c:pt idx="2675">
                  <c:v>0.999924</c:v>
                </c:pt>
                <c:pt idx="2676">
                  <c:v>0.999924</c:v>
                </c:pt>
                <c:pt idx="2677">
                  <c:v>0.999924</c:v>
                </c:pt>
                <c:pt idx="2678">
                  <c:v>0.999924</c:v>
                </c:pt>
                <c:pt idx="2679">
                  <c:v>0.999924</c:v>
                </c:pt>
                <c:pt idx="2680">
                  <c:v>0.999925</c:v>
                </c:pt>
                <c:pt idx="2681">
                  <c:v>0.999925</c:v>
                </c:pt>
                <c:pt idx="2682">
                  <c:v>0.999925</c:v>
                </c:pt>
                <c:pt idx="2683">
                  <c:v>0.999925</c:v>
                </c:pt>
                <c:pt idx="2684">
                  <c:v>0.999925</c:v>
                </c:pt>
                <c:pt idx="2685">
                  <c:v>0.999925</c:v>
                </c:pt>
                <c:pt idx="2686">
                  <c:v>0.999925</c:v>
                </c:pt>
                <c:pt idx="2687">
                  <c:v>0.999926</c:v>
                </c:pt>
                <c:pt idx="2688">
                  <c:v>0.999926</c:v>
                </c:pt>
                <c:pt idx="2689">
                  <c:v>0.999926</c:v>
                </c:pt>
                <c:pt idx="2690">
                  <c:v>0.999926</c:v>
                </c:pt>
                <c:pt idx="2691">
                  <c:v>0.999926</c:v>
                </c:pt>
                <c:pt idx="2692">
                  <c:v>0.999926</c:v>
                </c:pt>
                <c:pt idx="2693">
                  <c:v>0.999926</c:v>
                </c:pt>
                <c:pt idx="2694">
                  <c:v>0.999926</c:v>
                </c:pt>
                <c:pt idx="2695">
                  <c:v>0.999926</c:v>
                </c:pt>
                <c:pt idx="2696">
                  <c:v>0.999926</c:v>
                </c:pt>
                <c:pt idx="2697">
                  <c:v>0.999927</c:v>
                </c:pt>
                <c:pt idx="2698">
                  <c:v>0.999927</c:v>
                </c:pt>
                <c:pt idx="2699">
                  <c:v>0.999927</c:v>
                </c:pt>
                <c:pt idx="2700">
                  <c:v>0.999927</c:v>
                </c:pt>
                <c:pt idx="2701">
                  <c:v>0.999927</c:v>
                </c:pt>
                <c:pt idx="2702">
                  <c:v>0.999927</c:v>
                </c:pt>
                <c:pt idx="2703">
                  <c:v>0.999927</c:v>
                </c:pt>
                <c:pt idx="2704">
                  <c:v>0.999927</c:v>
                </c:pt>
                <c:pt idx="2705">
                  <c:v>0.999927</c:v>
                </c:pt>
                <c:pt idx="2706">
                  <c:v>0.999928</c:v>
                </c:pt>
                <c:pt idx="2707">
                  <c:v>0.999928</c:v>
                </c:pt>
                <c:pt idx="2708">
                  <c:v>0.999928</c:v>
                </c:pt>
                <c:pt idx="2709">
                  <c:v>0.999928</c:v>
                </c:pt>
                <c:pt idx="2710">
                  <c:v>0.999928</c:v>
                </c:pt>
                <c:pt idx="2711">
                  <c:v>0.999928</c:v>
                </c:pt>
                <c:pt idx="2712">
                  <c:v>0.999928</c:v>
                </c:pt>
                <c:pt idx="2713">
                  <c:v>0.999928</c:v>
                </c:pt>
                <c:pt idx="2714">
                  <c:v>0.999928</c:v>
                </c:pt>
                <c:pt idx="2715">
                  <c:v>0.999929</c:v>
                </c:pt>
                <c:pt idx="2716">
                  <c:v>0.999929</c:v>
                </c:pt>
                <c:pt idx="2717">
                  <c:v>0.999929</c:v>
                </c:pt>
                <c:pt idx="2718">
                  <c:v>0.999929</c:v>
                </c:pt>
                <c:pt idx="2719">
                  <c:v>0.999929</c:v>
                </c:pt>
                <c:pt idx="2720">
                  <c:v>0.999929</c:v>
                </c:pt>
                <c:pt idx="2721">
                  <c:v>0.999929</c:v>
                </c:pt>
                <c:pt idx="2722">
                  <c:v>0.99993</c:v>
                </c:pt>
                <c:pt idx="2723">
                  <c:v>0.99993</c:v>
                </c:pt>
                <c:pt idx="2724">
                  <c:v>0.99993</c:v>
                </c:pt>
                <c:pt idx="2725">
                  <c:v>0.99993</c:v>
                </c:pt>
                <c:pt idx="2726">
                  <c:v>0.99993</c:v>
                </c:pt>
                <c:pt idx="2727">
                  <c:v>0.99993</c:v>
                </c:pt>
                <c:pt idx="2728">
                  <c:v>0.99993</c:v>
                </c:pt>
                <c:pt idx="2729">
                  <c:v>0.99993</c:v>
                </c:pt>
                <c:pt idx="2730">
                  <c:v>0.99993</c:v>
                </c:pt>
                <c:pt idx="2731">
                  <c:v>0.999931</c:v>
                </c:pt>
                <c:pt idx="2732">
                  <c:v>0.999931</c:v>
                </c:pt>
                <c:pt idx="2733">
                  <c:v>0.999931</c:v>
                </c:pt>
                <c:pt idx="2734">
                  <c:v>0.999931</c:v>
                </c:pt>
                <c:pt idx="2735">
                  <c:v>0.999931</c:v>
                </c:pt>
                <c:pt idx="2736">
                  <c:v>0.999931</c:v>
                </c:pt>
                <c:pt idx="2737">
                  <c:v>0.999931</c:v>
                </c:pt>
                <c:pt idx="2738">
                  <c:v>0.999931</c:v>
                </c:pt>
                <c:pt idx="2739">
                  <c:v>0.999931</c:v>
                </c:pt>
                <c:pt idx="2740">
                  <c:v>0.999931</c:v>
                </c:pt>
                <c:pt idx="2741">
                  <c:v>0.999931</c:v>
                </c:pt>
                <c:pt idx="2742">
                  <c:v>0.999932</c:v>
                </c:pt>
                <c:pt idx="2743">
                  <c:v>0.999932</c:v>
                </c:pt>
                <c:pt idx="2744">
                  <c:v>0.999932</c:v>
                </c:pt>
                <c:pt idx="2745">
                  <c:v>0.999932</c:v>
                </c:pt>
                <c:pt idx="2746">
                  <c:v>0.999932</c:v>
                </c:pt>
                <c:pt idx="2747">
                  <c:v>0.999932</c:v>
                </c:pt>
                <c:pt idx="2748">
                  <c:v>0.999932</c:v>
                </c:pt>
                <c:pt idx="2749">
                  <c:v>0.999932</c:v>
                </c:pt>
                <c:pt idx="2750">
                  <c:v>0.999932</c:v>
                </c:pt>
                <c:pt idx="2751">
                  <c:v>0.999933</c:v>
                </c:pt>
                <c:pt idx="2752">
                  <c:v>0.999933</c:v>
                </c:pt>
                <c:pt idx="2753">
                  <c:v>0.999933</c:v>
                </c:pt>
                <c:pt idx="2754">
                  <c:v>0.999933</c:v>
                </c:pt>
                <c:pt idx="2755">
                  <c:v>0.999933</c:v>
                </c:pt>
                <c:pt idx="2756">
                  <c:v>0.999933</c:v>
                </c:pt>
                <c:pt idx="2757">
                  <c:v>0.999933</c:v>
                </c:pt>
                <c:pt idx="2758">
                  <c:v>0.999934</c:v>
                </c:pt>
                <c:pt idx="2759">
                  <c:v>0.999934</c:v>
                </c:pt>
                <c:pt idx="2760">
                  <c:v>0.999934</c:v>
                </c:pt>
                <c:pt idx="2761">
                  <c:v>0.999934</c:v>
                </c:pt>
                <c:pt idx="2762">
                  <c:v>0.999934</c:v>
                </c:pt>
                <c:pt idx="2763">
                  <c:v>0.999934</c:v>
                </c:pt>
                <c:pt idx="2764">
                  <c:v>0.999934</c:v>
                </c:pt>
                <c:pt idx="2765">
                  <c:v>0.999934</c:v>
                </c:pt>
                <c:pt idx="2766">
                  <c:v>0.999934</c:v>
                </c:pt>
                <c:pt idx="2767">
                  <c:v>0.999934</c:v>
                </c:pt>
                <c:pt idx="2768">
                  <c:v>0.999934</c:v>
                </c:pt>
                <c:pt idx="2769">
                  <c:v>0.999934</c:v>
                </c:pt>
                <c:pt idx="2770">
                  <c:v>0.999935</c:v>
                </c:pt>
                <c:pt idx="2771">
                  <c:v>0.999935</c:v>
                </c:pt>
                <c:pt idx="2772">
                  <c:v>0.999935</c:v>
                </c:pt>
                <c:pt idx="2773">
                  <c:v>0.999935</c:v>
                </c:pt>
                <c:pt idx="2774">
                  <c:v>0.999935</c:v>
                </c:pt>
                <c:pt idx="2775">
                  <c:v>0.999935</c:v>
                </c:pt>
                <c:pt idx="2776">
                  <c:v>0.999935</c:v>
                </c:pt>
                <c:pt idx="2777">
                  <c:v>0.999935</c:v>
                </c:pt>
                <c:pt idx="2778">
                  <c:v>0.999936</c:v>
                </c:pt>
                <c:pt idx="2779">
                  <c:v>0.999936</c:v>
                </c:pt>
                <c:pt idx="2780">
                  <c:v>0.999936</c:v>
                </c:pt>
                <c:pt idx="2781">
                  <c:v>0.999936</c:v>
                </c:pt>
                <c:pt idx="2782">
                  <c:v>0.999936</c:v>
                </c:pt>
                <c:pt idx="2783">
                  <c:v>0.999936</c:v>
                </c:pt>
                <c:pt idx="2784">
                  <c:v>0.999936</c:v>
                </c:pt>
                <c:pt idx="2785">
                  <c:v>0.999936</c:v>
                </c:pt>
                <c:pt idx="2786">
                  <c:v>0.999936</c:v>
                </c:pt>
                <c:pt idx="2787">
                  <c:v>0.999936</c:v>
                </c:pt>
                <c:pt idx="2788">
                  <c:v>0.999937</c:v>
                </c:pt>
                <c:pt idx="2789">
                  <c:v>0.999937</c:v>
                </c:pt>
                <c:pt idx="2790">
                  <c:v>0.999937</c:v>
                </c:pt>
                <c:pt idx="2791">
                  <c:v>0.999937</c:v>
                </c:pt>
                <c:pt idx="2792">
                  <c:v>0.999937</c:v>
                </c:pt>
                <c:pt idx="2793">
                  <c:v>0.999937</c:v>
                </c:pt>
                <c:pt idx="2794">
                  <c:v>0.999937</c:v>
                </c:pt>
                <c:pt idx="2795">
                  <c:v>0.999937</c:v>
                </c:pt>
                <c:pt idx="2796">
                  <c:v>0.999937</c:v>
                </c:pt>
                <c:pt idx="2797">
                  <c:v>0.999937</c:v>
                </c:pt>
                <c:pt idx="2798">
                  <c:v>0.999937</c:v>
                </c:pt>
                <c:pt idx="2799">
                  <c:v>0.999938</c:v>
                </c:pt>
                <c:pt idx="2800">
                  <c:v>0.999938</c:v>
                </c:pt>
                <c:pt idx="2801">
                  <c:v>0.999938</c:v>
                </c:pt>
                <c:pt idx="2802">
                  <c:v>0.999938</c:v>
                </c:pt>
                <c:pt idx="2803">
                  <c:v>0.999938</c:v>
                </c:pt>
                <c:pt idx="2804">
                  <c:v>0.999938</c:v>
                </c:pt>
                <c:pt idx="2805">
                  <c:v>0.999938</c:v>
                </c:pt>
                <c:pt idx="2806">
                  <c:v>0.999938</c:v>
                </c:pt>
                <c:pt idx="2807">
                  <c:v>0.999938</c:v>
                </c:pt>
                <c:pt idx="2808">
                  <c:v>0.999939</c:v>
                </c:pt>
                <c:pt idx="2809">
                  <c:v>0.999939</c:v>
                </c:pt>
                <c:pt idx="2810">
                  <c:v>0.999939</c:v>
                </c:pt>
                <c:pt idx="2811">
                  <c:v>0.999939</c:v>
                </c:pt>
                <c:pt idx="2812">
                  <c:v>0.999939</c:v>
                </c:pt>
                <c:pt idx="2813">
                  <c:v>0.999939</c:v>
                </c:pt>
                <c:pt idx="2814">
                  <c:v>0.999939</c:v>
                </c:pt>
                <c:pt idx="2815">
                  <c:v>0.999939</c:v>
                </c:pt>
                <c:pt idx="2816">
                  <c:v>0.999939</c:v>
                </c:pt>
                <c:pt idx="2817">
                  <c:v>0.999939</c:v>
                </c:pt>
                <c:pt idx="2818">
                  <c:v>0.999939</c:v>
                </c:pt>
                <c:pt idx="2819">
                  <c:v>0.999939</c:v>
                </c:pt>
                <c:pt idx="2820">
                  <c:v>0.999939</c:v>
                </c:pt>
                <c:pt idx="2821">
                  <c:v>0.99994</c:v>
                </c:pt>
                <c:pt idx="2822">
                  <c:v>0.99994</c:v>
                </c:pt>
                <c:pt idx="2823">
                  <c:v>0.99994</c:v>
                </c:pt>
                <c:pt idx="2824">
                  <c:v>0.99994</c:v>
                </c:pt>
                <c:pt idx="2825">
                  <c:v>0.99994</c:v>
                </c:pt>
                <c:pt idx="2826">
                  <c:v>0.99994</c:v>
                </c:pt>
                <c:pt idx="2827">
                  <c:v>0.99994</c:v>
                </c:pt>
                <c:pt idx="2828">
                  <c:v>0.99994</c:v>
                </c:pt>
                <c:pt idx="2829">
                  <c:v>0.99994</c:v>
                </c:pt>
                <c:pt idx="2830">
                  <c:v>0.99994</c:v>
                </c:pt>
                <c:pt idx="2831">
                  <c:v>0.99994</c:v>
                </c:pt>
                <c:pt idx="2832">
                  <c:v>0.99994</c:v>
                </c:pt>
                <c:pt idx="2833">
                  <c:v>0.999941</c:v>
                </c:pt>
                <c:pt idx="2834">
                  <c:v>0.999941</c:v>
                </c:pt>
                <c:pt idx="2835">
                  <c:v>0.999941</c:v>
                </c:pt>
                <c:pt idx="2836">
                  <c:v>0.999941</c:v>
                </c:pt>
                <c:pt idx="2837">
                  <c:v>0.999941</c:v>
                </c:pt>
                <c:pt idx="2838">
                  <c:v>0.999941</c:v>
                </c:pt>
                <c:pt idx="2839">
                  <c:v>0.999941</c:v>
                </c:pt>
                <c:pt idx="2840">
                  <c:v>0.999941</c:v>
                </c:pt>
                <c:pt idx="2841">
                  <c:v>0.999941</c:v>
                </c:pt>
                <c:pt idx="2842">
                  <c:v>0.999941</c:v>
                </c:pt>
                <c:pt idx="2843">
                  <c:v>0.999942</c:v>
                </c:pt>
                <c:pt idx="2844">
                  <c:v>0.999942</c:v>
                </c:pt>
                <c:pt idx="2845">
                  <c:v>0.999942</c:v>
                </c:pt>
                <c:pt idx="2846">
                  <c:v>0.999942</c:v>
                </c:pt>
                <c:pt idx="2847">
                  <c:v>0.999942</c:v>
                </c:pt>
                <c:pt idx="2848">
                  <c:v>0.999942</c:v>
                </c:pt>
                <c:pt idx="2849">
                  <c:v>0.999942</c:v>
                </c:pt>
                <c:pt idx="2850">
                  <c:v>0.999942</c:v>
                </c:pt>
                <c:pt idx="2851">
                  <c:v>0.999942</c:v>
                </c:pt>
                <c:pt idx="2852">
                  <c:v>0.999942</c:v>
                </c:pt>
                <c:pt idx="2853">
                  <c:v>0.999942</c:v>
                </c:pt>
                <c:pt idx="2854">
                  <c:v>0.999942</c:v>
                </c:pt>
                <c:pt idx="2855">
                  <c:v>0.999943</c:v>
                </c:pt>
                <c:pt idx="2856">
                  <c:v>0.999943</c:v>
                </c:pt>
                <c:pt idx="2857">
                  <c:v>0.999943</c:v>
                </c:pt>
                <c:pt idx="2858">
                  <c:v>0.999943</c:v>
                </c:pt>
                <c:pt idx="2859">
                  <c:v>0.999943</c:v>
                </c:pt>
                <c:pt idx="2860">
                  <c:v>0.999943</c:v>
                </c:pt>
                <c:pt idx="2861">
                  <c:v>0.999943</c:v>
                </c:pt>
                <c:pt idx="2862">
                  <c:v>0.999943</c:v>
                </c:pt>
                <c:pt idx="2863">
                  <c:v>0.999943</c:v>
                </c:pt>
                <c:pt idx="2864">
                  <c:v>0.999944</c:v>
                </c:pt>
                <c:pt idx="2865">
                  <c:v>0.999944</c:v>
                </c:pt>
                <c:pt idx="2866">
                  <c:v>0.999944</c:v>
                </c:pt>
                <c:pt idx="2867">
                  <c:v>0.999944</c:v>
                </c:pt>
                <c:pt idx="2868">
                  <c:v>0.999944</c:v>
                </c:pt>
                <c:pt idx="2869">
                  <c:v>0.999944</c:v>
                </c:pt>
                <c:pt idx="2870">
                  <c:v>0.999944</c:v>
                </c:pt>
                <c:pt idx="2871">
                  <c:v>0.999944</c:v>
                </c:pt>
                <c:pt idx="2872">
                  <c:v>0.999944</c:v>
                </c:pt>
                <c:pt idx="2873">
                  <c:v>0.999944</c:v>
                </c:pt>
                <c:pt idx="2874">
                  <c:v>0.999945</c:v>
                </c:pt>
                <c:pt idx="2875">
                  <c:v>0.999945</c:v>
                </c:pt>
                <c:pt idx="2876">
                  <c:v>0.999945</c:v>
                </c:pt>
                <c:pt idx="2877">
                  <c:v>0.999945</c:v>
                </c:pt>
                <c:pt idx="2878">
                  <c:v>0.999945</c:v>
                </c:pt>
                <c:pt idx="2879">
                  <c:v>0.999945</c:v>
                </c:pt>
                <c:pt idx="2880">
                  <c:v>0.999945</c:v>
                </c:pt>
                <c:pt idx="2881">
                  <c:v>0.999945</c:v>
                </c:pt>
                <c:pt idx="2882">
                  <c:v>0.999945</c:v>
                </c:pt>
                <c:pt idx="2883">
                  <c:v>0.999945</c:v>
                </c:pt>
                <c:pt idx="2884">
                  <c:v>0.999946</c:v>
                </c:pt>
                <c:pt idx="2885">
                  <c:v>0.999946</c:v>
                </c:pt>
                <c:pt idx="2886">
                  <c:v>0.999946</c:v>
                </c:pt>
                <c:pt idx="2887">
                  <c:v>0.999946</c:v>
                </c:pt>
                <c:pt idx="2888">
                  <c:v>0.999946</c:v>
                </c:pt>
                <c:pt idx="2889">
                  <c:v>0.999946</c:v>
                </c:pt>
                <c:pt idx="2890">
                  <c:v>0.999946</c:v>
                </c:pt>
                <c:pt idx="2891">
                  <c:v>0.999946</c:v>
                </c:pt>
                <c:pt idx="2892">
                  <c:v>0.999947</c:v>
                </c:pt>
                <c:pt idx="2893">
                  <c:v>0.999947</c:v>
                </c:pt>
                <c:pt idx="2894">
                  <c:v>0.999947</c:v>
                </c:pt>
                <c:pt idx="2895">
                  <c:v>0.999947</c:v>
                </c:pt>
                <c:pt idx="2896">
                  <c:v>0.999947</c:v>
                </c:pt>
                <c:pt idx="2897">
                  <c:v>0.999947</c:v>
                </c:pt>
                <c:pt idx="2898">
                  <c:v>0.999947</c:v>
                </c:pt>
                <c:pt idx="2899">
                  <c:v>0.999947</c:v>
                </c:pt>
                <c:pt idx="2900">
                  <c:v>0.999947</c:v>
                </c:pt>
                <c:pt idx="2901">
                  <c:v>0.999947</c:v>
                </c:pt>
                <c:pt idx="2902">
                  <c:v>0.999947</c:v>
                </c:pt>
                <c:pt idx="2903">
                  <c:v>0.999947</c:v>
                </c:pt>
                <c:pt idx="2904">
                  <c:v>0.999948</c:v>
                </c:pt>
                <c:pt idx="2905">
                  <c:v>0.999948</c:v>
                </c:pt>
                <c:pt idx="2906">
                  <c:v>0.999948</c:v>
                </c:pt>
                <c:pt idx="2907">
                  <c:v>0.999948</c:v>
                </c:pt>
                <c:pt idx="2908">
                  <c:v>0.999948</c:v>
                </c:pt>
                <c:pt idx="2909">
                  <c:v>0.999948</c:v>
                </c:pt>
                <c:pt idx="2910">
                  <c:v>0.999948</c:v>
                </c:pt>
                <c:pt idx="2911">
                  <c:v>0.999948</c:v>
                </c:pt>
                <c:pt idx="2912">
                  <c:v>0.999948</c:v>
                </c:pt>
                <c:pt idx="2913">
                  <c:v>0.999948</c:v>
                </c:pt>
                <c:pt idx="2914">
                  <c:v>0.999948</c:v>
                </c:pt>
                <c:pt idx="2915">
                  <c:v>0.999948</c:v>
                </c:pt>
                <c:pt idx="2916">
                  <c:v>0.999949</c:v>
                </c:pt>
                <c:pt idx="2917">
                  <c:v>0.999949</c:v>
                </c:pt>
                <c:pt idx="2918">
                  <c:v>0.999949</c:v>
                </c:pt>
                <c:pt idx="2919">
                  <c:v>0.999949</c:v>
                </c:pt>
                <c:pt idx="2920">
                  <c:v>0.999949</c:v>
                </c:pt>
                <c:pt idx="2921">
                  <c:v>0.999949</c:v>
                </c:pt>
                <c:pt idx="2922">
                  <c:v>0.999949</c:v>
                </c:pt>
                <c:pt idx="2923">
                  <c:v>0.999949</c:v>
                </c:pt>
                <c:pt idx="2924">
                  <c:v>0.999949</c:v>
                </c:pt>
                <c:pt idx="2925">
                  <c:v>0.999949</c:v>
                </c:pt>
                <c:pt idx="2926">
                  <c:v>0.999949</c:v>
                </c:pt>
                <c:pt idx="2927">
                  <c:v>0.99995</c:v>
                </c:pt>
                <c:pt idx="2928">
                  <c:v>0.99995</c:v>
                </c:pt>
                <c:pt idx="2929">
                  <c:v>0.99995</c:v>
                </c:pt>
                <c:pt idx="2930">
                  <c:v>0.99995</c:v>
                </c:pt>
                <c:pt idx="2931">
                  <c:v>0.99995</c:v>
                </c:pt>
                <c:pt idx="2932">
                  <c:v>0.99995</c:v>
                </c:pt>
                <c:pt idx="2933">
                  <c:v>0.99995</c:v>
                </c:pt>
                <c:pt idx="2934">
                  <c:v>0.99995</c:v>
                </c:pt>
                <c:pt idx="2935">
                  <c:v>0.99995</c:v>
                </c:pt>
                <c:pt idx="2936">
                  <c:v>0.99995</c:v>
                </c:pt>
                <c:pt idx="2937">
                  <c:v>0.999951</c:v>
                </c:pt>
                <c:pt idx="2938">
                  <c:v>0.999951</c:v>
                </c:pt>
                <c:pt idx="2939">
                  <c:v>0.999951</c:v>
                </c:pt>
                <c:pt idx="2940">
                  <c:v>0.999951</c:v>
                </c:pt>
                <c:pt idx="2941">
                  <c:v>0.999951</c:v>
                </c:pt>
                <c:pt idx="2942">
                  <c:v>0.999951</c:v>
                </c:pt>
                <c:pt idx="2943">
                  <c:v>0.999951</c:v>
                </c:pt>
                <c:pt idx="2944">
                  <c:v>0.999951</c:v>
                </c:pt>
                <c:pt idx="2945">
                  <c:v>0.999951</c:v>
                </c:pt>
                <c:pt idx="2946">
                  <c:v>0.999951</c:v>
                </c:pt>
                <c:pt idx="2947">
                  <c:v>0.999951</c:v>
                </c:pt>
                <c:pt idx="2948">
                  <c:v>0.999951</c:v>
                </c:pt>
                <c:pt idx="2949">
                  <c:v>0.999952</c:v>
                </c:pt>
                <c:pt idx="2950">
                  <c:v>0.999952</c:v>
                </c:pt>
                <c:pt idx="2951">
                  <c:v>0.999952</c:v>
                </c:pt>
                <c:pt idx="2952">
                  <c:v>0.999952</c:v>
                </c:pt>
                <c:pt idx="2953">
                  <c:v>0.999952</c:v>
                </c:pt>
                <c:pt idx="2954">
                  <c:v>0.999952</c:v>
                </c:pt>
                <c:pt idx="2955">
                  <c:v>0.999952</c:v>
                </c:pt>
                <c:pt idx="2956">
                  <c:v>0.999952</c:v>
                </c:pt>
                <c:pt idx="2957">
                  <c:v>0.999952</c:v>
                </c:pt>
                <c:pt idx="2958">
                  <c:v>0.999952</c:v>
                </c:pt>
                <c:pt idx="2959">
                  <c:v>0.999952</c:v>
                </c:pt>
                <c:pt idx="2960">
                  <c:v>0.999952</c:v>
                </c:pt>
                <c:pt idx="2961">
                  <c:v>0.999952</c:v>
                </c:pt>
                <c:pt idx="2962">
                  <c:v>0.999953</c:v>
                </c:pt>
                <c:pt idx="2963">
                  <c:v>0.999953</c:v>
                </c:pt>
                <c:pt idx="2964">
                  <c:v>0.999953</c:v>
                </c:pt>
                <c:pt idx="2965">
                  <c:v>0.999953</c:v>
                </c:pt>
                <c:pt idx="2966">
                  <c:v>0.999953</c:v>
                </c:pt>
                <c:pt idx="2967">
                  <c:v>0.999953</c:v>
                </c:pt>
                <c:pt idx="2968">
                  <c:v>0.999953</c:v>
                </c:pt>
                <c:pt idx="2969">
                  <c:v>0.999953</c:v>
                </c:pt>
                <c:pt idx="2970">
                  <c:v>0.999953</c:v>
                </c:pt>
                <c:pt idx="2971">
                  <c:v>0.999953</c:v>
                </c:pt>
                <c:pt idx="2972">
                  <c:v>0.999953</c:v>
                </c:pt>
                <c:pt idx="2973">
                  <c:v>0.999953</c:v>
                </c:pt>
                <c:pt idx="2974">
                  <c:v>0.999954</c:v>
                </c:pt>
                <c:pt idx="2975">
                  <c:v>0.999954</c:v>
                </c:pt>
                <c:pt idx="2976">
                  <c:v>0.999954</c:v>
                </c:pt>
                <c:pt idx="2977">
                  <c:v>0.999954</c:v>
                </c:pt>
                <c:pt idx="2978">
                  <c:v>0.999954</c:v>
                </c:pt>
                <c:pt idx="2979">
                  <c:v>0.999954</c:v>
                </c:pt>
                <c:pt idx="2980">
                  <c:v>0.999954</c:v>
                </c:pt>
                <c:pt idx="2981">
                  <c:v>0.999954</c:v>
                </c:pt>
                <c:pt idx="2982">
                  <c:v>0.999954</c:v>
                </c:pt>
                <c:pt idx="2983">
                  <c:v>0.999954</c:v>
                </c:pt>
                <c:pt idx="2984">
                  <c:v>0.999954</c:v>
                </c:pt>
                <c:pt idx="2985">
                  <c:v>0.999954</c:v>
                </c:pt>
                <c:pt idx="2986">
                  <c:v>0.999955</c:v>
                </c:pt>
                <c:pt idx="2987">
                  <c:v>0.999955</c:v>
                </c:pt>
                <c:pt idx="2988">
                  <c:v>0.999955</c:v>
                </c:pt>
                <c:pt idx="2989">
                  <c:v>0.999955</c:v>
                </c:pt>
                <c:pt idx="2990">
                  <c:v>0.999955</c:v>
                </c:pt>
                <c:pt idx="2991">
                  <c:v>0.999955</c:v>
                </c:pt>
                <c:pt idx="2992">
                  <c:v>0.999955</c:v>
                </c:pt>
                <c:pt idx="2993">
                  <c:v>0.999955</c:v>
                </c:pt>
                <c:pt idx="2994">
                  <c:v>0.999955</c:v>
                </c:pt>
                <c:pt idx="2995">
                  <c:v>0.999955</c:v>
                </c:pt>
                <c:pt idx="2996">
                  <c:v>0.999955</c:v>
                </c:pt>
                <c:pt idx="2997">
                  <c:v>0.999955</c:v>
                </c:pt>
                <c:pt idx="2998">
                  <c:v>0.999955</c:v>
                </c:pt>
                <c:pt idx="2999">
                  <c:v>0.999956</c:v>
                </c:pt>
                <c:pt idx="3000">
                  <c:v>0.999956</c:v>
                </c:pt>
                <c:pt idx="3001">
                  <c:v>0.999956</c:v>
                </c:pt>
                <c:pt idx="3002">
                  <c:v>0.999956</c:v>
                </c:pt>
                <c:pt idx="3003">
                  <c:v>0.999956</c:v>
                </c:pt>
                <c:pt idx="3004">
                  <c:v>0.999956</c:v>
                </c:pt>
                <c:pt idx="3005">
                  <c:v>0.999956</c:v>
                </c:pt>
                <c:pt idx="3006">
                  <c:v>0.999956</c:v>
                </c:pt>
                <c:pt idx="3007">
                  <c:v>0.999956</c:v>
                </c:pt>
                <c:pt idx="3008">
                  <c:v>0.999956</c:v>
                </c:pt>
                <c:pt idx="3009">
                  <c:v>0.999956</c:v>
                </c:pt>
                <c:pt idx="3010">
                  <c:v>0.999956</c:v>
                </c:pt>
                <c:pt idx="3011">
                  <c:v>0.999956</c:v>
                </c:pt>
                <c:pt idx="3012">
                  <c:v>0.999957</c:v>
                </c:pt>
                <c:pt idx="3013">
                  <c:v>0.999957</c:v>
                </c:pt>
                <c:pt idx="3014">
                  <c:v>0.999957</c:v>
                </c:pt>
                <c:pt idx="3015">
                  <c:v>0.999957</c:v>
                </c:pt>
                <c:pt idx="3016">
                  <c:v>0.999957</c:v>
                </c:pt>
                <c:pt idx="3017">
                  <c:v>0.999957</c:v>
                </c:pt>
                <c:pt idx="3018">
                  <c:v>0.999957</c:v>
                </c:pt>
                <c:pt idx="3019">
                  <c:v>0.999957</c:v>
                </c:pt>
                <c:pt idx="3020">
                  <c:v>0.999957</c:v>
                </c:pt>
                <c:pt idx="3021">
                  <c:v>0.999957</c:v>
                </c:pt>
                <c:pt idx="3022">
                  <c:v>0.999957</c:v>
                </c:pt>
                <c:pt idx="3023">
                  <c:v>0.999957</c:v>
                </c:pt>
                <c:pt idx="3024">
                  <c:v>0.999957</c:v>
                </c:pt>
                <c:pt idx="3025">
                  <c:v>0.999958</c:v>
                </c:pt>
                <c:pt idx="3026">
                  <c:v>0.999958</c:v>
                </c:pt>
                <c:pt idx="3027">
                  <c:v>0.999958</c:v>
                </c:pt>
                <c:pt idx="3028">
                  <c:v>0.999958</c:v>
                </c:pt>
                <c:pt idx="3029">
                  <c:v>0.999958</c:v>
                </c:pt>
                <c:pt idx="3030">
                  <c:v>0.999958</c:v>
                </c:pt>
                <c:pt idx="3031">
                  <c:v>0.999958</c:v>
                </c:pt>
                <c:pt idx="3032">
                  <c:v>0.999958</c:v>
                </c:pt>
                <c:pt idx="3033">
                  <c:v>0.999958</c:v>
                </c:pt>
                <c:pt idx="3034">
                  <c:v>0.999958</c:v>
                </c:pt>
                <c:pt idx="3035">
                  <c:v>0.999958</c:v>
                </c:pt>
                <c:pt idx="3036">
                  <c:v>0.999959</c:v>
                </c:pt>
                <c:pt idx="3037">
                  <c:v>0.999959</c:v>
                </c:pt>
                <c:pt idx="3038">
                  <c:v>0.999959</c:v>
                </c:pt>
                <c:pt idx="3039">
                  <c:v>0.999959</c:v>
                </c:pt>
                <c:pt idx="3040">
                  <c:v>0.999959</c:v>
                </c:pt>
                <c:pt idx="3041">
                  <c:v>0.999959</c:v>
                </c:pt>
                <c:pt idx="3042">
                  <c:v>0.999959</c:v>
                </c:pt>
                <c:pt idx="3043">
                  <c:v>0.999959</c:v>
                </c:pt>
                <c:pt idx="3044">
                  <c:v>0.999959</c:v>
                </c:pt>
                <c:pt idx="3045">
                  <c:v>0.999959</c:v>
                </c:pt>
                <c:pt idx="3046">
                  <c:v>0.999959</c:v>
                </c:pt>
                <c:pt idx="3047">
                  <c:v>0.999959</c:v>
                </c:pt>
                <c:pt idx="3048">
                  <c:v>0.999959</c:v>
                </c:pt>
                <c:pt idx="3049">
                  <c:v>0.999959</c:v>
                </c:pt>
                <c:pt idx="3050">
                  <c:v>0.99996</c:v>
                </c:pt>
                <c:pt idx="3051">
                  <c:v>0.99996</c:v>
                </c:pt>
                <c:pt idx="3052">
                  <c:v>0.99996</c:v>
                </c:pt>
                <c:pt idx="3053">
                  <c:v>0.99996</c:v>
                </c:pt>
                <c:pt idx="3054">
                  <c:v>0.99996</c:v>
                </c:pt>
                <c:pt idx="3055">
                  <c:v>0.99996</c:v>
                </c:pt>
                <c:pt idx="3056">
                  <c:v>0.99996</c:v>
                </c:pt>
                <c:pt idx="3057">
                  <c:v>0.99996</c:v>
                </c:pt>
                <c:pt idx="3058">
                  <c:v>0.99996</c:v>
                </c:pt>
                <c:pt idx="3059">
                  <c:v>0.99996</c:v>
                </c:pt>
                <c:pt idx="3060">
                  <c:v>0.99996</c:v>
                </c:pt>
                <c:pt idx="3061">
                  <c:v>0.99996</c:v>
                </c:pt>
                <c:pt idx="3062">
                  <c:v>0.99996</c:v>
                </c:pt>
                <c:pt idx="3063">
                  <c:v>0.99996</c:v>
                </c:pt>
                <c:pt idx="3064">
                  <c:v>0.999961</c:v>
                </c:pt>
                <c:pt idx="3065">
                  <c:v>0.999961</c:v>
                </c:pt>
                <c:pt idx="3066">
                  <c:v>0.999961</c:v>
                </c:pt>
                <c:pt idx="3067">
                  <c:v>0.999961</c:v>
                </c:pt>
                <c:pt idx="3068">
                  <c:v>0.999961</c:v>
                </c:pt>
                <c:pt idx="3069">
                  <c:v>0.999961</c:v>
                </c:pt>
                <c:pt idx="3070">
                  <c:v>0.999961</c:v>
                </c:pt>
                <c:pt idx="3071">
                  <c:v>0.999961</c:v>
                </c:pt>
                <c:pt idx="3072">
                  <c:v>0.999961</c:v>
                </c:pt>
                <c:pt idx="3073">
                  <c:v>0.999961</c:v>
                </c:pt>
                <c:pt idx="3074">
                  <c:v>0.999961</c:v>
                </c:pt>
                <c:pt idx="3075">
                  <c:v>0.999961</c:v>
                </c:pt>
                <c:pt idx="3076">
                  <c:v>0.999961</c:v>
                </c:pt>
                <c:pt idx="3077">
                  <c:v>0.999961</c:v>
                </c:pt>
                <c:pt idx="3078">
                  <c:v>0.999962</c:v>
                </c:pt>
                <c:pt idx="3079">
                  <c:v>0.999962</c:v>
                </c:pt>
                <c:pt idx="3080">
                  <c:v>0.999962</c:v>
                </c:pt>
                <c:pt idx="3081">
                  <c:v>0.999962</c:v>
                </c:pt>
                <c:pt idx="3082">
                  <c:v>0.999962</c:v>
                </c:pt>
                <c:pt idx="3083">
                  <c:v>0.999962</c:v>
                </c:pt>
                <c:pt idx="3084">
                  <c:v>0.999962</c:v>
                </c:pt>
                <c:pt idx="3085">
                  <c:v>0.999962</c:v>
                </c:pt>
                <c:pt idx="3086">
                  <c:v>0.999962</c:v>
                </c:pt>
                <c:pt idx="3087">
                  <c:v>0.999962</c:v>
                </c:pt>
                <c:pt idx="3088">
                  <c:v>0.999962</c:v>
                </c:pt>
                <c:pt idx="3089">
                  <c:v>0.999962</c:v>
                </c:pt>
                <c:pt idx="3090">
                  <c:v>0.999962</c:v>
                </c:pt>
                <c:pt idx="3091">
                  <c:v>0.999962</c:v>
                </c:pt>
                <c:pt idx="3092">
                  <c:v>0.999962</c:v>
                </c:pt>
                <c:pt idx="3093">
                  <c:v>0.999962</c:v>
                </c:pt>
                <c:pt idx="3094">
                  <c:v>0.999963</c:v>
                </c:pt>
                <c:pt idx="3095">
                  <c:v>0.999963</c:v>
                </c:pt>
                <c:pt idx="3096">
                  <c:v>0.999963</c:v>
                </c:pt>
                <c:pt idx="3097">
                  <c:v>0.999963</c:v>
                </c:pt>
                <c:pt idx="3098">
                  <c:v>0.999963</c:v>
                </c:pt>
                <c:pt idx="3099">
                  <c:v>0.999963</c:v>
                </c:pt>
                <c:pt idx="3100">
                  <c:v>0.999963</c:v>
                </c:pt>
                <c:pt idx="3101">
                  <c:v>0.999963</c:v>
                </c:pt>
                <c:pt idx="3102">
                  <c:v>0.999963</c:v>
                </c:pt>
                <c:pt idx="3103">
                  <c:v>0.999963</c:v>
                </c:pt>
                <c:pt idx="3104">
                  <c:v>0.999963</c:v>
                </c:pt>
                <c:pt idx="3105">
                  <c:v>0.999963</c:v>
                </c:pt>
                <c:pt idx="3106">
                  <c:v>0.999963</c:v>
                </c:pt>
                <c:pt idx="3107">
                  <c:v>0.999963</c:v>
                </c:pt>
                <c:pt idx="3108">
                  <c:v>0.999963</c:v>
                </c:pt>
                <c:pt idx="3109">
                  <c:v>0.999964</c:v>
                </c:pt>
                <c:pt idx="3110">
                  <c:v>0.999964</c:v>
                </c:pt>
                <c:pt idx="3111">
                  <c:v>0.999964</c:v>
                </c:pt>
                <c:pt idx="3112">
                  <c:v>0.999964</c:v>
                </c:pt>
                <c:pt idx="3113">
                  <c:v>0.999964</c:v>
                </c:pt>
                <c:pt idx="3114">
                  <c:v>0.999964</c:v>
                </c:pt>
                <c:pt idx="3115">
                  <c:v>0.999964</c:v>
                </c:pt>
                <c:pt idx="3116">
                  <c:v>0.999964</c:v>
                </c:pt>
                <c:pt idx="3117">
                  <c:v>0.999964</c:v>
                </c:pt>
                <c:pt idx="3118">
                  <c:v>0.999964</c:v>
                </c:pt>
                <c:pt idx="3119">
                  <c:v>0.999964</c:v>
                </c:pt>
                <c:pt idx="3120">
                  <c:v>0.999965</c:v>
                </c:pt>
                <c:pt idx="3121">
                  <c:v>0.999965</c:v>
                </c:pt>
                <c:pt idx="3122">
                  <c:v>0.999965</c:v>
                </c:pt>
                <c:pt idx="3123">
                  <c:v>0.999965</c:v>
                </c:pt>
                <c:pt idx="3124">
                  <c:v>0.999965</c:v>
                </c:pt>
                <c:pt idx="3125">
                  <c:v>0.999965</c:v>
                </c:pt>
                <c:pt idx="3126">
                  <c:v>0.999965</c:v>
                </c:pt>
                <c:pt idx="3127">
                  <c:v>0.999965</c:v>
                </c:pt>
                <c:pt idx="3128">
                  <c:v>0.999965</c:v>
                </c:pt>
                <c:pt idx="3129">
                  <c:v>0.999965</c:v>
                </c:pt>
                <c:pt idx="3130">
                  <c:v>0.999965</c:v>
                </c:pt>
                <c:pt idx="3131">
                  <c:v>0.999965</c:v>
                </c:pt>
                <c:pt idx="3132">
                  <c:v>0.999965</c:v>
                </c:pt>
                <c:pt idx="3133">
                  <c:v>0.999965</c:v>
                </c:pt>
                <c:pt idx="3134">
                  <c:v>0.999966</c:v>
                </c:pt>
                <c:pt idx="3135">
                  <c:v>0.999966</c:v>
                </c:pt>
                <c:pt idx="3136">
                  <c:v>0.999966</c:v>
                </c:pt>
                <c:pt idx="3137">
                  <c:v>0.999966</c:v>
                </c:pt>
                <c:pt idx="3138">
                  <c:v>0.999966</c:v>
                </c:pt>
                <c:pt idx="3139">
                  <c:v>0.999966</c:v>
                </c:pt>
                <c:pt idx="3140">
                  <c:v>0.999966</c:v>
                </c:pt>
                <c:pt idx="3141">
                  <c:v>0.999966</c:v>
                </c:pt>
                <c:pt idx="3142">
                  <c:v>0.999966</c:v>
                </c:pt>
                <c:pt idx="3143">
                  <c:v>0.999966</c:v>
                </c:pt>
                <c:pt idx="3144">
                  <c:v>0.999966</c:v>
                </c:pt>
                <c:pt idx="3145">
                  <c:v>0.999966</c:v>
                </c:pt>
                <c:pt idx="3146">
                  <c:v>0.999966</c:v>
                </c:pt>
                <c:pt idx="3147">
                  <c:v>0.999966</c:v>
                </c:pt>
                <c:pt idx="3148">
                  <c:v>0.999967</c:v>
                </c:pt>
                <c:pt idx="3149">
                  <c:v>0.999967</c:v>
                </c:pt>
                <c:pt idx="3150">
                  <c:v>0.999967</c:v>
                </c:pt>
                <c:pt idx="3151">
                  <c:v>0.999967</c:v>
                </c:pt>
                <c:pt idx="3152">
                  <c:v>0.999967</c:v>
                </c:pt>
                <c:pt idx="3153">
                  <c:v>0.999967</c:v>
                </c:pt>
                <c:pt idx="3154">
                  <c:v>0.999967</c:v>
                </c:pt>
                <c:pt idx="3155">
                  <c:v>0.999967</c:v>
                </c:pt>
                <c:pt idx="3156">
                  <c:v>0.999967</c:v>
                </c:pt>
                <c:pt idx="3157">
                  <c:v>0.999967</c:v>
                </c:pt>
                <c:pt idx="3158">
                  <c:v>0.999967</c:v>
                </c:pt>
                <c:pt idx="3159">
                  <c:v>0.999967</c:v>
                </c:pt>
                <c:pt idx="3160">
                  <c:v>0.999967</c:v>
                </c:pt>
                <c:pt idx="3161">
                  <c:v>0.999968</c:v>
                </c:pt>
                <c:pt idx="3162">
                  <c:v>0.999968</c:v>
                </c:pt>
                <c:pt idx="3163">
                  <c:v>0.999968</c:v>
                </c:pt>
                <c:pt idx="3164">
                  <c:v>0.999968</c:v>
                </c:pt>
                <c:pt idx="3165">
                  <c:v>0.999968</c:v>
                </c:pt>
                <c:pt idx="3166">
                  <c:v>0.999968</c:v>
                </c:pt>
                <c:pt idx="3167">
                  <c:v>0.999968</c:v>
                </c:pt>
                <c:pt idx="3168">
                  <c:v>0.999968</c:v>
                </c:pt>
                <c:pt idx="3169">
                  <c:v>0.999968</c:v>
                </c:pt>
                <c:pt idx="3170">
                  <c:v>0.999968</c:v>
                </c:pt>
                <c:pt idx="3171">
                  <c:v>0.999968</c:v>
                </c:pt>
                <c:pt idx="3172">
                  <c:v>0.999968</c:v>
                </c:pt>
                <c:pt idx="3173">
                  <c:v>0.999968</c:v>
                </c:pt>
                <c:pt idx="3174">
                  <c:v>0.999969</c:v>
                </c:pt>
                <c:pt idx="3175">
                  <c:v>0.999969</c:v>
                </c:pt>
                <c:pt idx="3176">
                  <c:v>0.999969</c:v>
                </c:pt>
                <c:pt idx="3177">
                  <c:v>0.999969</c:v>
                </c:pt>
                <c:pt idx="3178">
                  <c:v>0.999969</c:v>
                </c:pt>
                <c:pt idx="3179">
                  <c:v>0.999969</c:v>
                </c:pt>
                <c:pt idx="3180">
                  <c:v>0.999969</c:v>
                </c:pt>
                <c:pt idx="3181">
                  <c:v>0.999969</c:v>
                </c:pt>
                <c:pt idx="3182">
                  <c:v>0.999969</c:v>
                </c:pt>
                <c:pt idx="3183">
                  <c:v>0.999969</c:v>
                </c:pt>
                <c:pt idx="3184">
                  <c:v>0.999969</c:v>
                </c:pt>
                <c:pt idx="3185">
                  <c:v>0.999969</c:v>
                </c:pt>
                <c:pt idx="3186">
                  <c:v>0.999969</c:v>
                </c:pt>
                <c:pt idx="3187">
                  <c:v>0.999969</c:v>
                </c:pt>
                <c:pt idx="3188">
                  <c:v>0.999969</c:v>
                </c:pt>
                <c:pt idx="3189">
                  <c:v>0.99997</c:v>
                </c:pt>
                <c:pt idx="3190">
                  <c:v>0.99997</c:v>
                </c:pt>
                <c:pt idx="3191">
                  <c:v>0.99997</c:v>
                </c:pt>
                <c:pt idx="3192">
                  <c:v>0.99997</c:v>
                </c:pt>
                <c:pt idx="3193">
                  <c:v>0.99997</c:v>
                </c:pt>
                <c:pt idx="3194">
                  <c:v>0.99997</c:v>
                </c:pt>
                <c:pt idx="3195">
                  <c:v>0.99997</c:v>
                </c:pt>
                <c:pt idx="3196">
                  <c:v>0.99997</c:v>
                </c:pt>
                <c:pt idx="3197">
                  <c:v>0.99997</c:v>
                </c:pt>
                <c:pt idx="3198">
                  <c:v>0.99997</c:v>
                </c:pt>
                <c:pt idx="3199">
                  <c:v>0.99997</c:v>
                </c:pt>
                <c:pt idx="3200">
                  <c:v>0.99997</c:v>
                </c:pt>
                <c:pt idx="3201">
                  <c:v>0.99997</c:v>
                </c:pt>
                <c:pt idx="3202">
                  <c:v>0.99997</c:v>
                </c:pt>
                <c:pt idx="3203">
                  <c:v>0.99997</c:v>
                </c:pt>
                <c:pt idx="3204">
                  <c:v>0.999971</c:v>
                </c:pt>
                <c:pt idx="3205">
                  <c:v>0.999971</c:v>
                </c:pt>
                <c:pt idx="3206">
                  <c:v>0.999971</c:v>
                </c:pt>
                <c:pt idx="3207">
                  <c:v>0.999971</c:v>
                </c:pt>
                <c:pt idx="3208">
                  <c:v>0.999971</c:v>
                </c:pt>
                <c:pt idx="3209">
                  <c:v>0.999971</c:v>
                </c:pt>
                <c:pt idx="3210">
                  <c:v>0.999971</c:v>
                </c:pt>
                <c:pt idx="3211">
                  <c:v>0.999971</c:v>
                </c:pt>
                <c:pt idx="3212">
                  <c:v>0.999971</c:v>
                </c:pt>
                <c:pt idx="3213">
                  <c:v>0.999971</c:v>
                </c:pt>
                <c:pt idx="3214">
                  <c:v>0.999971</c:v>
                </c:pt>
                <c:pt idx="3215">
                  <c:v>0.999971</c:v>
                </c:pt>
                <c:pt idx="3216">
                  <c:v>0.999971</c:v>
                </c:pt>
                <c:pt idx="3217">
                  <c:v>0.999972</c:v>
                </c:pt>
                <c:pt idx="3218">
                  <c:v>0.999972</c:v>
                </c:pt>
                <c:pt idx="3219">
                  <c:v>0.999972</c:v>
                </c:pt>
                <c:pt idx="3220">
                  <c:v>0.999972</c:v>
                </c:pt>
                <c:pt idx="3221">
                  <c:v>0.999972</c:v>
                </c:pt>
                <c:pt idx="3222">
                  <c:v>0.999972</c:v>
                </c:pt>
                <c:pt idx="3223">
                  <c:v>0.999972</c:v>
                </c:pt>
                <c:pt idx="3224">
                  <c:v>0.999972</c:v>
                </c:pt>
                <c:pt idx="3225">
                  <c:v>0.999972</c:v>
                </c:pt>
                <c:pt idx="3226">
                  <c:v>0.999972</c:v>
                </c:pt>
                <c:pt idx="3227">
                  <c:v>0.999972</c:v>
                </c:pt>
                <c:pt idx="3228">
                  <c:v>0.999972</c:v>
                </c:pt>
                <c:pt idx="3229">
                  <c:v>0.999972</c:v>
                </c:pt>
                <c:pt idx="3230">
                  <c:v>0.999972</c:v>
                </c:pt>
                <c:pt idx="3231">
                  <c:v>0.999972</c:v>
                </c:pt>
                <c:pt idx="3232">
                  <c:v>0.999972</c:v>
                </c:pt>
                <c:pt idx="3233">
                  <c:v>0.999973</c:v>
                </c:pt>
                <c:pt idx="3234">
                  <c:v>0.999973</c:v>
                </c:pt>
                <c:pt idx="3235">
                  <c:v>0.999973</c:v>
                </c:pt>
                <c:pt idx="3236">
                  <c:v>0.999973</c:v>
                </c:pt>
                <c:pt idx="3237">
                  <c:v>0.999973</c:v>
                </c:pt>
                <c:pt idx="3238">
                  <c:v>0.999973</c:v>
                </c:pt>
                <c:pt idx="3239">
                  <c:v>0.999973</c:v>
                </c:pt>
                <c:pt idx="3240">
                  <c:v>0.999973</c:v>
                </c:pt>
                <c:pt idx="3241">
                  <c:v>0.999973</c:v>
                </c:pt>
                <c:pt idx="3242">
                  <c:v>0.999973</c:v>
                </c:pt>
                <c:pt idx="3243">
                  <c:v>0.999973</c:v>
                </c:pt>
                <c:pt idx="3244">
                  <c:v>0.999973</c:v>
                </c:pt>
                <c:pt idx="3245">
                  <c:v>0.999973</c:v>
                </c:pt>
                <c:pt idx="3246">
                  <c:v>0.999973</c:v>
                </c:pt>
                <c:pt idx="3247">
                  <c:v>0.999973</c:v>
                </c:pt>
                <c:pt idx="3248">
                  <c:v>0.999973</c:v>
                </c:pt>
                <c:pt idx="3249">
                  <c:v>0.999974</c:v>
                </c:pt>
                <c:pt idx="3250">
                  <c:v>0.999974</c:v>
                </c:pt>
                <c:pt idx="3251">
                  <c:v>0.999974</c:v>
                </c:pt>
                <c:pt idx="3252">
                  <c:v>0.999974</c:v>
                </c:pt>
                <c:pt idx="3253">
                  <c:v>0.999974</c:v>
                </c:pt>
                <c:pt idx="3254">
                  <c:v>0.999974</c:v>
                </c:pt>
                <c:pt idx="3255">
                  <c:v>0.999974</c:v>
                </c:pt>
                <c:pt idx="3256">
                  <c:v>0.999974</c:v>
                </c:pt>
                <c:pt idx="3257">
                  <c:v>0.999974</c:v>
                </c:pt>
                <c:pt idx="3258">
                  <c:v>0.999974</c:v>
                </c:pt>
                <c:pt idx="3259">
                  <c:v>0.999974</c:v>
                </c:pt>
                <c:pt idx="3260">
                  <c:v>0.999974</c:v>
                </c:pt>
                <c:pt idx="3261">
                  <c:v>0.999974</c:v>
                </c:pt>
                <c:pt idx="3262">
                  <c:v>0.999974</c:v>
                </c:pt>
                <c:pt idx="3263">
                  <c:v>0.999974</c:v>
                </c:pt>
                <c:pt idx="3264">
                  <c:v>0.999974</c:v>
                </c:pt>
                <c:pt idx="3265">
                  <c:v>0.999975</c:v>
                </c:pt>
                <c:pt idx="3266">
                  <c:v>0.999975</c:v>
                </c:pt>
                <c:pt idx="3267">
                  <c:v>0.999975</c:v>
                </c:pt>
                <c:pt idx="3268">
                  <c:v>0.999975</c:v>
                </c:pt>
                <c:pt idx="3269">
                  <c:v>0.999975</c:v>
                </c:pt>
                <c:pt idx="3270">
                  <c:v>0.999975</c:v>
                </c:pt>
                <c:pt idx="3271">
                  <c:v>0.999975</c:v>
                </c:pt>
                <c:pt idx="3272">
                  <c:v>0.999975</c:v>
                </c:pt>
                <c:pt idx="3273">
                  <c:v>0.999975</c:v>
                </c:pt>
                <c:pt idx="3274">
                  <c:v>0.999975</c:v>
                </c:pt>
                <c:pt idx="3275">
                  <c:v>0.999975</c:v>
                </c:pt>
                <c:pt idx="3276">
                  <c:v>0.999975</c:v>
                </c:pt>
                <c:pt idx="3277">
                  <c:v>0.999975</c:v>
                </c:pt>
                <c:pt idx="3278">
                  <c:v>0.999975</c:v>
                </c:pt>
                <c:pt idx="3279">
                  <c:v>0.999975</c:v>
                </c:pt>
                <c:pt idx="3280">
                  <c:v>0.999975</c:v>
                </c:pt>
                <c:pt idx="3281">
                  <c:v>0.999975</c:v>
                </c:pt>
                <c:pt idx="3282">
                  <c:v>0.999975</c:v>
                </c:pt>
                <c:pt idx="3283">
                  <c:v>0.999976</c:v>
                </c:pt>
                <c:pt idx="3284">
                  <c:v>0.999976</c:v>
                </c:pt>
                <c:pt idx="3285">
                  <c:v>0.999976</c:v>
                </c:pt>
                <c:pt idx="3286">
                  <c:v>0.999976</c:v>
                </c:pt>
                <c:pt idx="3287">
                  <c:v>0.999976</c:v>
                </c:pt>
                <c:pt idx="3288">
                  <c:v>0.999976</c:v>
                </c:pt>
                <c:pt idx="3289">
                  <c:v>0.999976</c:v>
                </c:pt>
                <c:pt idx="3290">
                  <c:v>0.999976</c:v>
                </c:pt>
                <c:pt idx="3291">
                  <c:v>0.999976</c:v>
                </c:pt>
                <c:pt idx="3292">
                  <c:v>0.999976</c:v>
                </c:pt>
                <c:pt idx="3293">
                  <c:v>0.999976</c:v>
                </c:pt>
                <c:pt idx="3294">
                  <c:v>0.999976</c:v>
                </c:pt>
                <c:pt idx="3295">
                  <c:v>0.999976</c:v>
                </c:pt>
                <c:pt idx="3296">
                  <c:v>0.999976</c:v>
                </c:pt>
                <c:pt idx="3297">
                  <c:v>0.999976</c:v>
                </c:pt>
                <c:pt idx="3298">
                  <c:v>0.999976</c:v>
                </c:pt>
                <c:pt idx="3299">
                  <c:v>0.999976</c:v>
                </c:pt>
                <c:pt idx="3300">
                  <c:v>0.999976</c:v>
                </c:pt>
                <c:pt idx="3301">
                  <c:v>0.999977</c:v>
                </c:pt>
                <c:pt idx="3302">
                  <c:v>0.999977</c:v>
                </c:pt>
                <c:pt idx="3303">
                  <c:v>0.999977</c:v>
                </c:pt>
                <c:pt idx="3304">
                  <c:v>0.999977</c:v>
                </c:pt>
                <c:pt idx="3305">
                  <c:v>0.999977</c:v>
                </c:pt>
                <c:pt idx="3306">
                  <c:v>0.999977</c:v>
                </c:pt>
                <c:pt idx="3307">
                  <c:v>0.999977</c:v>
                </c:pt>
                <c:pt idx="3308">
                  <c:v>0.999977</c:v>
                </c:pt>
                <c:pt idx="3309">
                  <c:v>0.999977</c:v>
                </c:pt>
                <c:pt idx="3310">
                  <c:v>0.999977</c:v>
                </c:pt>
                <c:pt idx="3311">
                  <c:v>0.999977</c:v>
                </c:pt>
                <c:pt idx="3312">
                  <c:v>0.999977</c:v>
                </c:pt>
                <c:pt idx="3313">
                  <c:v>0.999977</c:v>
                </c:pt>
                <c:pt idx="3314">
                  <c:v>0.999977</c:v>
                </c:pt>
                <c:pt idx="3315">
                  <c:v>0.999977</c:v>
                </c:pt>
                <c:pt idx="3316">
                  <c:v>0.999978</c:v>
                </c:pt>
                <c:pt idx="3317">
                  <c:v>0.999978</c:v>
                </c:pt>
                <c:pt idx="3318">
                  <c:v>0.999978</c:v>
                </c:pt>
                <c:pt idx="3319">
                  <c:v>0.999978</c:v>
                </c:pt>
                <c:pt idx="3320">
                  <c:v>0.999978</c:v>
                </c:pt>
                <c:pt idx="3321">
                  <c:v>0.999978</c:v>
                </c:pt>
                <c:pt idx="3322">
                  <c:v>0.999978</c:v>
                </c:pt>
                <c:pt idx="3323">
                  <c:v>0.999978</c:v>
                </c:pt>
                <c:pt idx="3324">
                  <c:v>0.999978</c:v>
                </c:pt>
                <c:pt idx="3325">
                  <c:v>0.999978</c:v>
                </c:pt>
                <c:pt idx="3326">
                  <c:v>0.999978</c:v>
                </c:pt>
                <c:pt idx="3327">
                  <c:v>0.999978</c:v>
                </c:pt>
                <c:pt idx="3328">
                  <c:v>0.999978</c:v>
                </c:pt>
                <c:pt idx="3329">
                  <c:v>0.999978</c:v>
                </c:pt>
                <c:pt idx="3330">
                  <c:v>0.999978</c:v>
                </c:pt>
                <c:pt idx="3331">
                  <c:v>0.999979</c:v>
                </c:pt>
                <c:pt idx="3332">
                  <c:v>0.999979</c:v>
                </c:pt>
                <c:pt idx="3333">
                  <c:v>0.999979</c:v>
                </c:pt>
                <c:pt idx="3334">
                  <c:v>0.999979</c:v>
                </c:pt>
                <c:pt idx="3335">
                  <c:v>0.999979</c:v>
                </c:pt>
                <c:pt idx="3336">
                  <c:v>0.999979</c:v>
                </c:pt>
                <c:pt idx="3337">
                  <c:v>0.999979</c:v>
                </c:pt>
                <c:pt idx="3338">
                  <c:v>0.999979</c:v>
                </c:pt>
                <c:pt idx="3339">
                  <c:v>0.999979</c:v>
                </c:pt>
                <c:pt idx="3340">
                  <c:v>0.999979</c:v>
                </c:pt>
                <c:pt idx="3341">
                  <c:v>0.999979</c:v>
                </c:pt>
                <c:pt idx="3342">
                  <c:v>0.999979</c:v>
                </c:pt>
                <c:pt idx="3343">
                  <c:v>0.999979</c:v>
                </c:pt>
                <c:pt idx="3344">
                  <c:v>0.999979</c:v>
                </c:pt>
                <c:pt idx="3345">
                  <c:v>0.999979</c:v>
                </c:pt>
                <c:pt idx="3346">
                  <c:v>0.999979</c:v>
                </c:pt>
                <c:pt idx="3347">
                  <c:v>0.99998</c:v>
                </c:pt>
                <c:pt idx="3348">
                  <c:v>0.99998</c:v>
                </c:pt>
                <c:pt idx="3349">
                  <c:v>0.99998</c:v>
                </c:pt>
                <c:pt idx="3350">
                  <c:v>0.99998</c:v>
                </c:pt>
                <c:pt idx="3351">
                  <c:v>0.99998</c:v>
                </c:pt>
                <c:pt idx="3352">
                  <c:v>0.99998</c:v>
                </c:pt>
                <c:pt idx="3353">
                  <c:v>0.99998</c:v>
                </c:pt>
                <c:pt idx="3354">
                  <c:v>0.99998</c:v>
                </c:pt>
                <c:pt idx="3355">
                  <c:v>0.99998</c:v>
                </c:pt>
                <c:pt idx="3356">
                  <c:v>0.99998</c:v>
                </c:pt>
                <c:pt idx="3357">
                  <c:v>0.99998</c:v>
                </c:pt>
                <c:pt idx="3358">
                  <c:v>0.99998</c:v>
                </c:pt>
                <c:pt idx="3359">
                  <c:v>0.99998</c:v>
                </c:pt>
                <c:pt idx="3360">
                  <c:v>0.99998</c:v>
                </c:pt>
                <c:pt idx="3361">
                  <c:v>0.99998</c:v>
                </c:pt>
                <c:pt idx="3362">
                  <c:v>0.99998</c:v>
                </c:pt>
                <c:pt idx="3363">
                  <c:v>0.99998</c:v>
                </c:pt>
                <c:pt idx="3364">
                  <c:v>0.999981</c:v>
                </c:pt>
                <c:pt idx="3365">
                  <c:v>0.999981</c:v>
                </c:pt>
                <c:pt idx="3366">
                  <c:v>0.999981</c:v>
                </c:pt>
                <c:pt idx="3367">
                  <c:v>0.999981</c:v>
                </c:pt>
                <c:pt idx="3368">
                  <c:v>0.999981</c:v>
                </c:pt>
                <c:pt idx="3369">
                  <c:v>0.999981</c:v>
                </c:pt>
                <c:pt idx="3370">
                  <c:v>0.999981</c:v>
                </c:pt>
                <c:pt idx="3371">
                  <c:v>0.999981</c:v>
                </c:pt>
                <c:pt idx="3372">
                  <c:v>0.999981</c:v>
                </c:pt>
                <c:pt idx="3373">
                  <c:v>0.999981</c:v>
                </c:pt>
                <c:pt idx="3374">
                  <c:v>0.999981</c:v>
                </c:pt>
                <c:pt idx="3375">
                  <c:v>0.999981</c:v>
                </c:pt>
                <c:pt idx="3376">
                  <c:v>0.999981</c:v>
                </c:pt>
                <c:pt idx="3377">
                  <c:v>0.999981</c:v>
                </c:pt>
                <c:pt idx="3378">
                  <c:v>0.999981</c:v>
                </c:pt>
                <c:pt idx="3379">
                  <c:v>0.999981</c:v>
                </c:pt>
                <c:pt idx="3380">
                  <c:v>0.999982</c:v>
                </c:pt>
                <c:pt idx="3381">
                  <c:v>0.999982</c:v>
                </c:pt>
                <c:pt idx="3382">
                  <c:v>0.999982</c:v>
                </c:pt>
                <c:pt idx="3383">
                  <c:v>0.999982</c:v>
                </c:pt>
                <c:pt idx="3384">
                  <c:v>0.999982</c:v>
                </c:pt>
                <c:pt idx="3385">
                  <c:v>0.999982</c:v>
                </c:pt>
                <c:pt idx="3386">
                  <c:v>0.999982</c:v>
                </c:pt>
                <c:pt idx="3387">
                  <c:v>0.999982</c:v>
                </c:pt>
                <c:pt idx="3388">
                  <c:v>0.999982</c:v>
                </c:pt>
                <c:pt idx="3389">
                  <c:v>0.999982</c:v>
                </c:pt>
                <c:pt idx="3390">
                  <c:v>0.999982</c:v>
                </c:pt>
                <c:pt idx="3391">
                  <c:v>0.999982</c:v>
                </c:pt>
                <c:pt idx="3392">
                  <c:v>0.999982</c:v>
                </c:pt>
                <c:pt idx="3393">
                  <c:v>0.999982</c:v>
                </c:pt>
                <c:pt idx="3394">
                  <c:v>0.999982</c:v>
                </c:pt>
                <c:pt idx="3395">
                  <c:v>0.999982</c:v>
                </c:pt>
                <c:pt idx="3396">
                  <c:v>0.999983</c:v>
                </c:pt>
                <c:pt idx="3397">
                  <c:v>0.999983</c:v>
                </c:pt>
                <c:pt idx="3398">
                  <c:v>0.999983</c:v>
                </c:pt>
                <c:pt idx="3399">
                  <c:v>0.999983</c:v>
                </c:pt>
                <c:pt idx="3400">
                  <c:v>0.999983</c:v>
                </c:pt>
                <c:pt idx="3401">
                  <c:v>0.999983</c:v>
                </c:pt>
                <c:pt idx="3402">
                  <c:v>0.999983</c:v>
                </c:pt>
                <c:pt idx="3403">
                  <c:v>0.999983</c:v>
                </c:pt>
                <c:pt idx="3404">
                  <c:v>0.999983</c:v>
                </c:pt>
                <c:pt idx="3405">
                  <c:v>0.999983</c:v>
                </c:pt>
                <c:pt idx="3406">
                  <c:v>0.999983</c:v>
                </c:pt>
                <c:pt idx="3407">
                  <c:v>0.999983</c:v>
                </c:pt>
                <c:pt idx="3408">
                  <c:v>0.999983</c:v>
                </c:pt>
                <c:pt idx="3409">
                  <c:v>0.999983</c:v>
                </c:pt>
                <c:pt idx="3410">
                  <c:v>0.999983</c:v>
                </c:pt>
                <c:pt idx="3411">
                  <c:v>0.999983</c:v>
                </c:pt>
                <c:pt idx="3412">
                  <c:v>0.999983</c:v>
                </c:pt>
                <c:pt idx="3413">
                  <c:v>0.999984</c:v>
                </c:pt>
                <c:pt idx="3414">
                  <c:v>0.999984</c:v>
                </c:pt>
                <c:pt idx="3415">
                  <c:v>0.999984</c:v>
                </c:pt>
                <c:pt idx="3416">
                  <c:v>0.999984</c:v>
                </c:pt>
                <c:pt idx="3417">
                  <c:v>0.999984</c:v>
                </c:pt>
                <c:pt idx="3418">
                  <c:v>0.999984</c:v>
                </c:pt>
                <c:pt idx="3419">
                  <c:v>0.999984</c:v>
                </c:pt>
                <c:pt idx="3420">
                  <c:v>0.999984</c:v>
                </c:pt>
                <c:pt idx="3421">
                  <c:v>0.999984</c:v>
                </c:pt>
                <c:pt idx="3422">
                  <c:v>0.999984</c:v>
                </c:pt>
                <c:pt idx="3423">
                  <c:v>0.999984</c:v>
                </c:pt>
                <c:pt idx="3424">
                  <c:v>0.999984</c:v>
                </c:pt>
                <c:pt idx="3425">
                  <c:v>0.999984</c:v>
                </c:pt>
                <c:pt idx="3426">
                  <c:v>0.999984</c:v>
                </c:pt>
                <c:pt idx="3427">
                  <c:v>0.999984</c:v>
                </c:pt>
                <c:pt idx="3428">
                  <c:v>0.999984</c:v>
                </c:pt>
                <c:pt idx="3429">
                  <c:v>0.999984</c:v>
                </c:pt>
                <c:pt idx="3430">
                  <c:v>0.999984</c:v>
                </c:pt>
                <c:pt idx="3431">
                  <c:v>0.999985</c:v>
                </c:pt>
                <c:pt idx="3432">
                  <c:v>0.999985</c:v>
                </c:pt>
                <c:pt idx="3433">
                  <c:v>0.999985</c:v>
                </c:pt>
                <c:pt idx="3434">
                  <c:v>0.999985</c:v>
                </c:pt>
                <c:pt idx="3435">
                  <c:v>0.999985</c:v>
                </c:pt>
                <c:pt idx="3436">
                  <c:v>0.999985</c:v>
                </c:pt>
                <c:pt idx="3437">
                  <c:v>0.999985</c:v>
                </c:pt>
                <c:pt idx="3438">
                  <c:v>0.999985</c:v>
                </c:pt>
                <c:pt idx="3439">
                  <c:v>0.999985</c:v>
                </c:pt>
                <c:pt idx="3440">
                  <c:v>0.999985</c:v>
                </c:pt>
                <c:pt idx="3441">
                  <c:v>0.999985</c:v>
                </c:pt>
                <c:pt idx="3442">
                  <c:v>0.999985</c:v>
                </c:pt>
                <c:pt idx="3443">
                  <c:v>0.999985</c:v>
                </c:pt>
                <c:pt idx="3444">
                  <c:v>0.999985</c:v>
                </c:pt>
                <c:pt idx="3445">
                  <c:v>0.999985</c:v>
                </c:pt>
                <c:pt idx="3446">
                  <c:v>0.999985</c:v>
                </c:pt>
                <c:pt idx="3447">
                  <c:v>0.999986</c:v>
                </c:pt>
                <c:pt idx="3448">
                  <c:v>0.999986</c:v>
                </c:pt>
                <c:pt idx="3449">
                  <c:v>0.999986</c:v>
                </c:pt>
                <c:pt idx="3450">
                  <c:v>0.999986</c:v>
                </c:pt>
                <c:pt idx="3451">
                  <c:v>0.999986</c:v>
                </c:pt>
                <c:pt idx="3452">
                  <c:v>0.999986</c:v>
                </c:pt>
                <c:pt idx="3453">
                  <c:v>0.999986</c:v>
                </c:pt>
                <c:pt idx="3454">
                  <c:v>0.999986</c:v>
                </c:pt>
                <c:pt idx="3455">
                  <c:v>0.999986</c:v>
                </c:pt>
                <c:pt idx="3456">
                  <c:v>0.999986</c:v>
                </c:pt>
                <c:pt idx="3457">
                  <c:v>0.999986</c:v>
                </c:pt>
                <c:pt idx="3458">
                  <c:v>0.999986</c:v>
                </c:pt>
                <c:pt idx="3459">
                  <c:v>0.999986</c:v>
                </c:pt>
                <c:pt idx="3460">
                  <c:v>0.999986</c:v>
                </c:pt>
                <c:pt idx="3461">
                  <c:v>0.999986</c:v>
                </c:pt>
                <c:pt idx="3462">
                  <c:v>0.999986</c:v>
                </c:pt>
                <c:pt idx="3463">
                  <c:v>0.999986</c:v>
                </c:pt>
                <c:pt idx="3464">
                  <c:v>0.999986</c:v>
                </c:pt>
                <c:pt idx="3465">
                  <c:v>0.999987</c:v>
                </c:pt>
                <c:pt idx="3466">
                  <c:v>0.999987</c:v>
                </c:pt>
                <c:pt idx="3467">
                  <c:v>0.999987</c:v>
                </c:pt>
                <c:pt idx="3468">
                  <c:v>0.999987</c:v>
                </c:pt>
                <c:pt idx="3469">
                  <c:v>0.999987</c:v>
                </c:pt>
                <c:pt idx="3470">
                  <c:v>0.999987</c:v>
                </c:pt>
                <c:pt idx="3471">
                  <c:v>0.999987</c:v>
                </c:pt>
                <c:pt idx="3472">
                  <c:v>0.999987</c:v>
                </c:pt>
                <c:pt idx="3473">
                  <c:v>0.999987</c:v>
                </c:pt>
                <c:pt idx="3474">
                  <c:v>0.999987</c:v>
                </c:pt>
                <c:pt idx="3475">
                  <c:v>0.999987</c:v>
                </c:pt>
                <c:pt idx="3476">
                  <c:v>0.999987</c:v>
                </c:pt>
                <c:pt idx="3477">
                  <c:v>0.999987</c:v>
                </c:pt>
                <c:pt idx="3478">
                  <c:v>0.999987</c:v>
                </c:pt>
                <c:pt idx="3479">
                  <c:v>0.999987</c:v>
                </c:pt>
                <c:pt idx="3480">
                  <c:v>0.999987</c:v>
                </c:pt>
                <c:pt idx="3481">
                  <c:v>0.999987</c:v>
                </c:pt>
                <c:pt idx="3482">
                  <c:v>0.999987</c:v>
                </c:pt>
                <c:pt idx="3483">
                  <c:v>0.999988</c:v>
                </c:pt>
                <c:pt idx="3484">
                  <c:v>0.999988</c:v>
                </c:pt>
                <c:pt idx="3485">
                  <c:v>0.999988</c:v>
                </c:pt>
                <c:pt idx="3486">
                  <c:v>0.999988</c:v>
                </c:pt>
                <c:pt idx="3487">
                  <c:v>0.999988</c:v>
                </c:pt>
                <c:pt idx="3488">
                  <c:v>0.999988</c:v>
                </c:pt>
                <c:pt idx="3489">
                  <c:v>0.999988</c:v>
                </c:pt>
                <c:pt idx="3490">
                  <c:v>0.999988</c:v>
                </c:pt>
                <c:pt idx="3491">
                  <c:v>0.999988</c:v>
                </c:pt>
                <c:pt idx="3492">
                  <c:v>0.999988</c:v>
                </c:pt>
                <c:pt idx="3493">
                  <c:v>0.999988</c:v>
                </c:pt>
                <c:pt idx="3494">
                  <c:v>0.999988</c:v>
                </c:pt>
                <c:pt idx="3495">
                  <c:v>0.999988</c:v>
                </c:pt>
                <c:pt idx="3496">
                  <c:v>0.999988</c:v>
                </c:pt>
                <c:pt idx="3497">
                  <c:v>0.999988</c:v>
                </c:pt>
                <c:pt idx="3498">
                  <c:v>0.999988</c:v>
                </c:pt>
                <c:pt idx="3499">
                  <c:v>0.999988</c:v>
                </c:pt>
                <c:pt idx="3500">
                  <c:v>0.999989</c:v>
                </c:pt>
                <c:pt idx="3501">
                  <c:v>0.999989</c:v>
                </c:pt>
                <c:pt idx="3502">
                  <c:v>0.999989</c:v>
                </c:pt>
                <c:pt idx="3503">
                  <c:v>0.999989</c:v>
                </c:pt>
                <c:pt idx="3504">
                  <c:v>0.999989</c:v>
                </c:pt>
                <c:pt idx="3505">
                  <c:v>0.999989</c:v>
                </c:pt>
                <c:pt idx="3506">
                  <c:v>0.999989</c:v>
                </c:pt>
                <c:pt idx="3507">
                  <c:v>0.999989</c:v>
                </c:pt>
                <c:pt idx="3508">
                  <c:v>0.999989</c:v>
                </c:pt>
                <c:pt idx="3509">
                  <c:v>0.999989</c:v>
                </c:pt>
                <c:pt idx="3510">
                  <c:v>0.999989</c:v>
                </c:pt>
                <c:pt idx="3511">
                  <c:v>0.999989</c:v>
                </c:pt>
                <c:pt idx="3512">
                  <c:v>0.999989</c:v>
                </c:pt>
                <c:pt idx="3513">
                  <c:v>0.999989</c:v>
                </c:pt>
                <c:pt idx="3514">
                  <c:v>0.999989</c:v>
                </c:pt>
                <c:pt idx="3515">
                  <c:v>0.999989</c:v>
                </c:pt>
                <c:pt idx="3516">
                  <c:v>0.999989</c:v>
                </c:pt>
                <c:pt idx="3517">
                  <c:v>0.999989</c:v>
                </c:pt>
                <c:pt idx="3518">
                  <c:v>0.999989</c:v>
                </c:pt>
                <c:pt idx="3519">
                  <c:v>0.99999</c:v>
                </c:pt>
                <c:pt idx="3520">
                  <c:v>0.99999</c:v>
                </c:pt>
                <c:pt idx="3521">
                  <c:v>0.99999</c:v>
                </c:pt>
                <c:pt idx="3522">
                  <c:v>0.99999</c:v>
                </c:pt>
                <c:pt idx="3523">
                  <c:v>0.99999</c:v>
                </c:pt>
                <c:pt idx="3524">
                  <c:v>0.99999</c:v>
                </c:pt>
                <c:pt idx="3525">
                  <c:v>0.99999</c:v>
                </c:pt>
                <c:pt idx="3526">
                  <c:v>0.99999</c:v>
                </c:pt>
                <c:pt idx="3527">
                  <c:v>0.99999</c:v>
                </c:pt>
                <c:pt idx="3528">
                  <c:v>0.99999</c:v>
                </c:pt>
                <c:pt idx="3529">
                  <c:v>0.99999</c:v>
                </c:pt>
                <c:pt idx="3530">
                  <c:v>0.99999</c:v>
                </c:pt>
                <c:pt idx="3531">
                  <c:v>0.99999</c:v>
                </c:pt>
                <c:pt idx="3532">
                  <c:v>0.99999</c:v>
                </c:pt>
                <c:pt idx="3533">
                  <c:v>0.99999</c:v>
                </c:pt>
                <c:pt idx="3534">
                  <c:v>0.99999</c:v>
                </c:pt>
                <c:pt idx="3535">
                  <c:v>0.99999</c:v>
                </c:pt>
                <c:pt idx="3536">
                  <c:v>0.999991</c:v>
                </c:pt>
                <c:pt idx="3537">
                  <c:v>0.999991</c:v>
                </c:pt>
                <c:pt idx="3538">
                  <c:v>0.999991</c:v>
                </c:pt>
                <c:pt idx="3539">
                  <c:v>0.999991</c:v>
                </c:pt>
                <c:pt idx="3540">
                  <c:v>0.999991</c:v>
                </c:pt>
                <c:pt idx="3541">
                  <c:v>0.999991</c:v>
                </c:pt>
                <c:pt idx="3542">
                  <c:v>0.999991</c:v>
                </c:pt>
                <c:pt idx="3543">
                  <c:v>0.999991</c:v>
                </c:pt>
                <c:pt idx="3544">
                  <c:v>0.999991</c:v>
                </c:pt>
                <c:pt idx="3545">
                  <c:v>0.999991</c:v>
                </c:pt>
                <c:pt idx="3546">
                  <c:v>0.999991</c:v>
                </c:pt>
                <c:pt idx="3547">
                  <c:v>0.999991</c:v>
                </c:pt>
                <c:pt idx="3548">
                  <c:v>0.999991</c:v>
                </c:pt>
                <c:pt idx="3549">
                  <c:v>0.999991</c:v>
                </c:pt>
                <c:pt idx="3550">
                  <c:v>0.999991</c:v>
                </c:pt>
                <c:pt idx="3551">
                  <c:v>0.999991</c:v>
                </c:pt>
                <c:pt idx="3552">
                  <c:v>0.999991</c:v>
                </c:pt>
                <c:pt idx="3553">
                  <c:v>0.999991</c:v>
                </c:pt>
                <c:pt idx="3554">
                  <c:v>0.999992</c:v>
                </c:pt>
                <c:pt idx="3555">
                  <c:v>0.999992</c:v>
                </c:pt>
                <c:pt idx="3556">
                  <c:v>0.999992</c:v>
                </c:pt>
                <c:pt idx="3557">
                  <c:v>0.999992</c:v>
                </c:pt>
                <c:pt idx="3558">
                  <c:v>0.999992</c:v>
                </c:pt>
                <c:pt idx="3559">
                  <c:v>0.999992</c:v>
                </c:pt>
                <c:pt idx="3560">
                  <c:v>0.999992</c:v>
                </c:pt>
                <c:pt idx="3561">
                  <c:v>0.999992</c:v>
                </c:pt>
                <c:pt idx="3562">
                  <c:v>0.999992</c:v>
                </c:pt>
                <c:pt idx="3563">
                  <c:v>0.999992</c:v>
                </c:pt>
                <c:pt idx="3564">
                  <c:v>0.999992</c:v>
                </c:pt>
                <c:pt idx="3565">
                  <c:v>0.999992</c:v>
                </c:pt>
                <c:pt idx="3566">
                  <c:v>0.999992</c:v>
                </c:pt>
                <c:pt idx="3567">
                  <c:v>0.999992</c:v>
                </c:pt>
                <c:pt idx="3568">
                  <c:v>0.999992</c:v>
                </c:pt>
                <c:pt idx="3569">
                  <c:v>0.999992</c:v>
                </c:pt>
                <c:pt idx="3570">
                  <c:v>0.999992</c:v>
                </c:pt>
                <c:pt idx="3571">
                  <c:v>0.999992</c:v>
                </c:pt>
                <c:pt idx="3572">
                  <c:v>0.999992</c:v>
                </c:pt>
                <c:pt idx="3573">
                  <c:v>0.999993</c:v>
                </c:pt>
                <c:pt idx="3574">
                  <c:v>0.999993</c:v>
                </c:pt>
                <c:pt idx="3575">
                  <c:v>0.999993</c:v>
                </c:pt>
                <c:pt idx="3576">
                  <c:v>0.999993</c:v>
                </c:pt>
                <c:pt idx="3577">
                  <c:v>0.999993</c:v>
                </c:pt>
                <c:pt idx="3578">
                  <c:v>0.999993</c:v>
                </c:pt>
                <c:pt idx="3579">
                  <c:v>0.999993</c:v>
                </c:pt>
                <c:pt idx="3580">
                  <c:v>0.999993</c:v>
                </c:pt>
                <c:pt idx="3581">
                  <c:v>0.999993</c:v>
                </c:pt>
                <c:pt idx="3582">
                  <c:v>0.999993</c:v>
                </c:pt>
                <c:pt idx="3583">
                  <c:v>0.999993</c:v>
                </c:pt>
                <c:pt idx="3584">
                  <c:v>0.999993</c:v>
                </c:pt>
                <c:pt idx="3585">
                  <c:v>0.999993</c:v>
                </c:pt>
                <c:pt idx="3586">
                  <c:v>0.999993</c:v>
                </c:pt>
                <c:pt idx="3587">
                  <c:v>0.999993</c:v>
                </c:pt>
                <c:pt idx="3588">
                  <c:v>0.999993</c:v>
                </c:pt>
                <c:pt idx="3589">
                  <c:v>0.999993</c:v>
                </c:pt>
                <c:pt idx="3590">
                  <c:v>0.999993</c:v>
                </c:pt>
                <c:pt idx="3591">
                  <c:v>0.999994</c:v>
                </c:pt>
                <c:pt idx="3592">
                  <c:v>0.999994</c:v>
                </c:pt>
                <c:pt idx="3593">
                  <c:v>0.999994</c:v>
                </c:pt>
                <c:pt idx="3594">
                  <c:v>0.999994</c:v>
                </c:pt>
                <c:pt idx="3595">
                  <c:v>0.999994</c:v>
                </c:pt>
                <c:pt idx="3596">
                  <c:v>0.999994</c:v>
                </c:pt>
                <c:pt idx="3597">
                  <c:v>0.999994</c:v>
                </c:pt>
                <c:pt idx="3598">
                  <c:v>0.999994</c:v>
                </c:pt>
                <c:pt idx="3599">
                  <c:v>0.999994</c:v>
                </c:pt>
                <c:pt idx="3600">
                  <c:v>0.999994</c:v>
                </c:pt>
                <c:pt idx="3601">
                  <c:v>0.999994</c:v>
                </c:pt>
                <c:pt idx="3602">
                  <c:v>0.999994</c:v>
                </c:pt>
                <c:pt idx="3603">
                  <c:v>0.999994</c:v>
                </c:pt>
                <c:pt idx="3604">
                  <c:v>0.999994</c:v>
                </c:pt>
                <c:pt idx="3605">
                  <c:v>0.999994</c:v>
                </c:pt>
                <c:pt idx="3606">
                  <c:v>0.999994</c:v>
                </c:pt>
                <c:pt idx="3607">
                  <c:v>0.999994</c:v>
                </c:pt>
                <c:pt idx="3608">
                  <c:v>0.999994</c:v>
                </c:pt>
                <c:pt idx="3609">
                  <c:v>0.999994</c:v>
                </c:pt>
                <c:pt idx="3610">
                  <c:v>0.999995</c:v>
                </c:pt>
                <c:pt idx="3611">
                  <c:v>0.999995</c:v>
                </c:pt>
                <c:pt idx="3612">
                  <c:v>0.999995</c:v>
                </c:pt>
                <c:pt idx="3613">
                  <c:v>0.999995</c:v>
                </c:pt>
                <c:pt idx="3614">
                  <c:v>0.999995</c:v>
                </c:pt>
                <c:pt idx="3615">
                  <c:v>0.999995</c:v>
                </c:pt>
                <c:pt idx="3616">
                  <c:v>0.999995</c:v>
                </c:pt>
                <c:pt idx="3617">
                  <c:v>0.999995</c:v>
                </c:pt>
                <c:pt idx="3618">
                  <c:v>0.999995</c:v>
                </c:pt>
                <c:pt idx="3619">
                  <c:v>0.999995</c:v>
                </c:pt>
                <c:pt idx="3620">
                  <c:v>0.999995</c:v>
                </c:pt>
                <c:pt idx="3621">
                  <c:v>0.999995</c:v>
                </c:pt>
                <c:pt idx="3622">
                  <c:v>0.999995</c:v>
                </c:pt>
                <c:pt idx="3623">
                  <c:v>0.999995</c:v>
                </c:pt>
                <c:pt idx="3624">
                  <c:v>0.999995</c:v>
                </c:pt>
                <c:pt idx="3625">
                  <c:v>0.999995</c:v>
                </c:pt>
                <c:pt idx="3626">
                  <c:v>0.999995</c:v>
                </c:pt>
                <c:pt idx="3627">
                  <c:v>0.999995</c:v>
                </c:pt>
                <c:pt idx="3628">
                  <c:v>0.999996</c:v>
                </c:pt>
                <c:pt idx="3629">
                  <c:v>0.999996</c:v>
                </c:pt>
                <c:pt idx="3630">
                  <c:v>0.999996</c:v>
                </c:pt>
                <c:pt idx="3631">
                  <c:v>0.999996</c:v>
                </c:pt>
                <c:pt idx="3632">
                  <c:v>0.999996</c:v>
                </c:pt>
                <c:pt idx="3633">
                  <c:v>0.999996</c:v>
                </c:pt>
                <c:pt idx="3634">
                  <c:v>0.999996</c:v>
                </c:pt>
                <c:pt idx="3635">
                  <c:v>0.999996</c:v>
                </c:pt>
                <c:pt idx="3636">
                  <c:v>0.999996</c:v>
                </c:pt>
                <c:pt idx="3637">
                  <c:v>0.999996</c:v>
                </c:pt>
                <c:pt idx="3638">
                  <c:v>0.999996</c:v>
                </c:pt>
                <c:pt idx="3639">
                  <c:v>0.999996</c:v>
                </c:pt>
                <c:pt idx="3640">
                  <c:v>0.999996</c:v>
                </c:pt>
                <c:pt idx="3641">
                  <c:v>0.999996</c:v>
                </c:pt>
                <c:pt idx="3642">
                  <c:v>0.999996</c:v>
                </c:pt>
                <c:pt idx="3643">
                  <c:v>0.999996</c:v>
                </c:pt>
                <c:pt idx="3644">
                  <c:v>0.999996</c:v>
                </c:pt>
                <c:pt idx="3645">
                  <c:v>0.999996</c:v>
                </c:pt>
                <c:pt idx="3646">
                  <c:v>0.999996</c:v>
                </c:pt>
                <c:pt idx="3647">
                  <c:v>0.999996</c:v>
                </c:pt>
                <c:pt idx="3648">
                  <c:v>0.999997</c:v>
                </c:pt>
                <c:pt idx="3649">
                  <c:v>0.999997</c:v>
                </c:pt>
                <c:pt idx="3650">
                  <c:v>0.999997</c:v>
                </c:pt>
                <c:pt idx="3651">
                  <c:v>0.999997</c:v>
                </c:pt>
                <c:pt idx="3652">
                  <c:v>0.999997</c:v>
                </c:pt>
                <c:pt idx="3653">
                  <c:v>0.999997</c:v>
                </c:pt>
                <c:pt idx="3654">
                  <c:v>0.999997</c:v>
                </c:pt>
                <c:pt idx="3655">
                  <c:v>0.999997</c:v>
                </c:pt>
                <c:pt idx="3656">
                  <c:v>0.999997</c:v>
                </c:pt>
                <c:pt idx="3657">
                  <c:v>0.999997</c:v>
                </c:pt>
                <c:pt idx="3658">
                  <c:v>0.999997</c:v>
                </c:pt>
                <c:pt idx="3659">
                  <c:v>0.999997</c:v>
                </c:pt>
                <c:pt idx="3660">
                  <c:v>0.999997</c:v>
                </c:pt>
                <c:pt idx="3661">
                  <c:v>0.999997</c:v>
                </c:pt>
                <c:pt idx="3662">
                  <c:v>0.999997</c:v>
                </c:pt>
                <c:pt idx="3663">
                  <c:v>0.999997</c:v>
                </c:pt>
                <c:pt idx="3664">
                  <c:v>0.999997</c:v>
                </c:pt>
                <c:pt idx="3665">
                  <c:v>0.999997</c:v>
                </c:pt>
                <c:pt idx="3666">
                  <c:v>0.999998</c:v>
                </c:pt>
                <c:pt idx="3667">
                  <c:v>0.999998</c:v>
                </c:pt>
                <c:pt idx="3668">
                  <c:v>0.999998</c:v>
                </c:pt>
                <c:pt idx="3669">
                  <c:v>0.999998</c:v>
                </c:pt>
                <c:pt idx="3670">
                  <c:v>0.999998</c:v>
                </c:pt>
                <c:pt idx="3671">
                  <c:v>0.999998</c:v>
                </c:pt>
                <c:pt idx="3672">
                  <c:v>0.999998</c:v>
                </c:pt>
                <c:pt idx="3673">
                  <c:v>0.999998</c:v>
                </c:pt>
                <c:pt idx="3674">
                  <c:v>0.999998</c:v>
                </c:pt>
                <c:pt idx="3675">
                  <c:v>0.999998</c:v>
                </c:pt>
                <c:pt idx="3676">
                  <c:v>0.999998</c:v>
                </c:pt>
                <c:pt idx="3677">
                  <c:v>0.999998</c:v>
                </c:pt>
                <c:pt idx="3678">
                  <c:v>0.999998</c:v>
                </c:pt>
                <c:pt idx="3679">
                  <c:v>0.999998</c:v>
                </c:pt>
                <c:pt idx="3680">
                  <c:v>0.999998</c:v>
                </c:pt>
                <c:pt idx="3681">
                  <c:v>0.999998</c:v>
                </c:pt>
                <c:pt idx="3682">
                  <c:v>0.999998</c:v>
                </c:pt>
                <c:pt idx="3683">
                  <c:v>0.999998</c:v>
                </c:pt>
                <c:pt idx="3684">
                  <c:v>0.999999</c:v>
                </c:pt>
                <c:pt idx="3685">
                  <c:v>0.999999</c:v>
                </c:pt>
                <c:pt idx="3686">
                  <c:v>0.999999</c:v>
                </c:pt>
                <c:pt idx="3687">
                  <c:v>0.999999</c:v>
                </c:pt>
                <c:pt idx="3688">
                  <c:v>0.999999</c:v>
                </c:pt>
                <c:pt idx="3689">
                  <c:v>0.999999</c:v>
                </c:pt>
                <c:pt idx="3690">
                  <c:v>0.999999</c:v>
                </c:pt>
                <c:pt idx="3691">
                  <c:v>0.999999</c:v>
                </c:pt>
                <c:pt idx="3692">
                  <c:v>0.999999</c:v>
                </c:pt>
                <c:pt idx="3693">
                  <c:v>0.999999</c:v>
                </c:pt>
                <c:pt idx="3694">
                  <c:v>0.999999</c:v>
                </c:pt>
                <c:pt idx="3695">
                  <c:v>0.999999</c:v>
                </c:pt>
                <c:pt idx="3696">
                  <c:v>0.999999</c:v>
                </c:pt>
                <c:pt idx="3697">
                  <c:v>0.999999</c:v>
                </c:pt>
                <c:pt idx="3698">
                  <c:v>0.999999</c:v>
                </c:pt>
                <c:pt idx="3699">
                  <c:v>0.999999</c:v>
                </c:pt>
                <c:pt idx="3700">
                  <c:v>0.999999</c:v>
                </c:pt>
                <c:pt idx="3701">
                  <c:v>0.999999</c:v>
                </c:pt>
                <c:pt idx="3702">
                  <c:v>0.999999</c:v>
                </c:pt>
                <c:pt idx="3703">
                  <c:v>0.999999</c:v>
                </c:pt>
                <c:pt idx="3704">
                  <c:v>1.0</c:v>
                </c:pt>
                <c:pt idx="3705">
                  <c:v>1.0</c:v>
                </c:pt>
                <c:pt idx="3706">
                  <c:v>1.0</c:v>
                </c:pt>
                <c:pt idx="3707">
                  <c:v>1.0</c:v>
                </c:pt>
                <c:pt idx="3708">
                  <c:v>1.0</c:v>
                </c:pt>
                <c:pt idx="3709">
                  <c:v>1.0</c:v>
                </c:pt>
                <c:pt idx="3710">
                  <c:v>1.0</c:v>
                </c:pt>
                <c:pt idx="3711">
                  <c:v>1.0</c:v>
                </c:pt>
                <c:pt idx="3712">
                  <c:v>1.0</c:v>
                </c:pt>
                <c:pt idx="371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v>Heart</c:v>
          </c:tx>
          <c:spPr>
            <a:ln w="38100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'interaction cdf'!$AA$2:$AA$270</c:f>
              <c:numCache>
                <c:formatCode>General</c:formatCode>
                <c:ptCount val="269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3.0</c:v>
                </c:pt>
                <c:pt idx="7">
                  <c:v>4.0</c:v>
                </c:pt>
                <c:pt idx="8">
                  <c:v>4.0</c:v>
                </c:pt>
                <c:pt idx="9">
                  <c:v>5.0</c:v>
                </c:pt>
                <c:pt idx="10">
                  <c:v>5.0</c:v>
                </c:pt>
                <c:pt idx="11">
                  <c:v>6.0</c:v>
                </c:pt>
                <c:pt idx="12">
                  <c:v>6.0</c:v>
                </c:pt>
                <c:pt idx="13">
                  <c:v>7.0</c:v>
                </c:pt>
                <c:pt idx="14">
                  <c:v>8.0</c:v>
                </c:pt>
                <c:pt idx="15">
                  <c:v>9.0</c:v>
                </c:pt>
                <c:pt idx="16">
                  <c:v>10.0</c:v>
                </c:pt>
                <c:pt idx="17">
                  <c:v>12.0</c:v>
                </c:pt>
                <c:pt idx="18">
                  <c:v>14.0</c:v>
                </c:pt>
                <c:pt idx="19">
                  <c:v>16.0</c:v>
                </c:pt>
                <c:pt idx="20">
                  <c:v>18.0</c:v>
                </c:pt>
                <c:pt idx="21">
                  <c:v>20.0</c:v>
                </c:pt>
                <c:pt idx="22">
                  <c:v>24.0</c:v>
                </c:pt>
                <c:pt idx="23">
                  <c:v>27.0</c:v>
                </c:pt>
                <c:pt idx="24">
                  <c:v>31.0</c:v>
                </c:pt>
                <c:pt idx="25">
                  <c:v>36.0</c:v>
                </c:pt>
                <c:pt idx="26">
                  <c:v>41.0</c:v>
                </c:pt>
                <c:pt idx="27">
                  <c:v>47.0</c:v>
                </c:pt>
                <c:pt idx="28">
                  <c:v>55.0</c:v>
                </c:pt>
                <c:pt idx="29">
                  <c:v>63.0</c:v>
                </c:pt>
                <c:pt idx="30">
                  <c:v>73.0</c:v>
                </c:pt>
                <c:pt idx="31">
                  <c:v>84.0</c:v>
                </c:pt>
                <c:pt idx="32">
                  <c:v>96.0</c:v>
                </c:pt>
                <c:pt idx="33">
                  <c:v>111.0</c:v>
                </c:pt>
                <c:pt idx="34">
                  <c:v>128.0</c:v>
                </c:pt>
                <c:pt idx="35">
                  <c:v>147.0</c:v>
                </c:pt>
                <c:pt idx="36">
                  <c:v>170.0</c:v>
                </c:pt>
                <c:pt idx="37">
                  <c:v>196.0</c:v>
                </c:pt>
                <c:pt idx="38">
                  <c:v>226.0</c:v>
                </c:pt>
                <c:pt idx="39">
                  <c:v>260.0</c:v>
                </c:pt>
                <c:pt idx="40">
                  <c:v>300.0</c:v>
                </c:pt>
                <c:pt idx="41">
                  <c:v>346.0</c:v>
                </c:pt>
                <c:pt idx="42">
                  <c:v>399.0</c:v>
                </c:pt>
                <c:pt idx="43">
                  <c:v>460.0</c:v>
                </c:pt>
                <c:pt idx="44">
                  <c:v>531.0</c:v>
                </c:pt>
                <c:pt idx="45">
                  <c:v>612.0</c:v>
                </c:pt>
                <c:pt idx="46">
                  <c:v>706.0</c:v>
                </c:pt>
                <c:pt idx="47">
                  <c:v>814.0</c:v>
                </c:pt>
                <c:pt idx="48">
                  <c:v>938.0</c:v>
                </c:pt>
                <c:pt idx="49">
                  <c:v>1082.0</c:v>
                </c:pt>
                <c:pt idx="50">
                  <c:v>1248.0</c:v>
                </c:pt>
                <c:pt idx="51">
                  <c:v>1439.0</c:v>
                </c:pt>
                <c:pt idx="52">
                  <c:v>1659.0</c:v>
                </c:pt>
                <c:pt idx="53">
                  <c:v>1913.0</c:v>
                </c:pt>
                <c:pt idx="54">
                  <c:v>2206.0</c:v>
                </c:pt>
                <c:pt idx="55">
                  <c:v>2544.0</c:v>
                </c:pt>
                <c:pt idx="56">
                  <c:v>2934.0</c:v>
                </c:pt>
                <c:pt idx="57">
                  <c:v>3384.0</c:v>
                </c:pt>
                <c:pt idx="58">
                  <c:v>3902.0</c:v>
                </c:pt>
                <c:pt idx="59">
                  <c:v>4500.0</c:v>
                </c:pt>
                <c:pt idx="60">
                  <c:v>5189.0</c:v>
                </c:pt>
                <c:pt idx="61">
                  <c:v>5984.0</c:v>
                </c:pt>
                <c:pt idx="62">
                  <c:v>6901.0</c:v>
                </c:pt>
                <c:pt idx="63">
                  <c:v>7959.0</c:v>
                </c:pt>
                <c:pt idx="64">
                  <c:v>9178.0</c:v>
                </c:pt>
                <c:pt idx="65">
                  <c:v>10585.0</c:v>
                </c:pt>
                <c:pt idx="66">
                  <c:v>12206.0</c:v>
                </c:pt>
                <c:pt idx="67">
                  <c:v>14077.0</c:v>
                </c:pt>
                <c:pt idx="68">
                  <c:v>16234.0</c:v>
                </c:pt>
                <c:pt idx="69">
                  <c:v>18721.0</c:v>
                </c:pt>
                <c:pt idx="70">
                  <c:v>21590.0</c:v>
                </c:pt>
                <c:pt idx="71">
                  <c:v>24898.0</c:v>
                </c:pt>
                <c:pt idx="72">
                  <c:v>28713.0</c:v>
                </c:pt>
                <c:pt idx="73">
                  <c:v>33113.0</c:v>
                </c:pt>
                <c:pt idx="74">
                  <c:v>38189.0</c:v>
                </c:pt>
                <c:pt idx="75">
                  <c:v>44039.0</c:v>
                </c:pt>
                <c:pt idx="76">
                  <c:v>50788.0</c:v>
                </c:pt>
                <c:pt idx="77">
                  <c:v>58569.0</c:v>
                </c:pt>
                <c:pt idx="78">
                  <c:v>67550.0</c:v>
                </c:pt>
                <c:pt idx="79">
                  <c:v>77905.0</c:v>
                </c:pt>
                <c:pt idx="80">
                  <c:v>89849.0</c:v>
                </c:pt>
                <c:pt idx="81">
                  <c:v>103607.0</c:v>
                </c:pt>
                <c:pt idx="82">
                  <c:v>119502.0</c:v>
                </c:pt>
                <c:pt idx="83">
                  <c:v>137918.0</c:v>
                </c:pt>
                <c:pt idx="84">
                  <c:v>158891.0</c:v>
                </c:pt>
                <c:pt idx="85">
                  <c:v>183252.0</c:v>
                </c:pt>
                <c:pt idx="86">
                  <c:v>211637.0</c:v>
                </c:pt>
                <c:pt idx="87">
                  <c:v>244027.0</c:v>
                </c:pt>
                <c:pt idx="88">
                  <c:v>281383.0</c:v>
                </c:pt>
                <c:pt idx="89">
                  <c:v>324418.0</c:v>
                </c:pt>
                <c:pt idx="90">
                  <c:v>380881.0</c:v>
                </c:pt>
                <c:pt idx="91">
                  <c:v>439274.0</c:v>
                </c:pt>
                <c:pt idx="92">
                  <c:v>502651.0</c:v>
                </c:pt>
                <c:pt idx="93">
                  <c:v>715275.0</c:v>
                </c:pt>
                <c:pt idx="94">
                  <c:v>982773.0</c:v>
                </c:pt>
                <c:pt idx="95">
                  <c:v>1.348506E6</c:v>
                </c:pt>
                <c:pt idx="96">
                  <c:v>1.348506E6</c:v>
                </c:pt>
              </c:numCache>
            </c:numRef>
          </c:xVal>
          <c:yVal>
            <c:numRef>
              <c:f>'interaction cdf'!$AE$2:$AE$270</c:f>
              <c:numCache>
                <c:formatCode>General</c:formatCode>
                <c:ptCount val="269"/>
                <c:pt idx="0">
                  <c:v>0.369993</c:v>
                </c:pt>
                <c:pt idx="1">
                  <c:v>0.369993</c:v>
                </c:pt>
                <c:pt idx="2">
                  <c:v>0.444888</c:v>
                </c:pt>
                <c:pt idx="3">
                  <c:v>0.444888</c:v>
                </c:pt>
                <c:pt idx="4">
                  <c:v>0.483762</c:v>
                </c:pt>
                <c:pt idx="5">
                  <c:v>0.483762</c:v>
                </c:pt>
                <c:pt idx="6">
                  <c:v>0.508053</c:v>
                </c:pt>
                <c:pt idx="7">
                  <c:v>0.508053</c:v>
                </c:pt>
                <c:pt idx="8">
                  <c:v>0.525427</c:v>
                </c:pt>
                <c:pt idx="9">
                  <c:v>0.525427</c:v>
                </c:pt>
                <c:pt idx="10">
                  <c:v>0.538878</c:v>
                </c:pt>
                <c:pt idx="11">
                  <c:v>0.538878</c:v>
                </c:pt>
                <c:pt idx="12">
                  <c:v>0.549933</c:v>
                </c:pt>
                <c:pt idx="13">
                  <c:v>0.559302</c:v>
                </c:pt>
                <c:pt idx="14">
                  <c:v>0.567558</c:v>
                </c:pt>
                <c:pt idx="15">
                  <c:v>0.574907</c:v>
                </c:pt>
                <c:pt idx="16">
                  <c:v>0.581667</c:v>
                </c:pt>
                <c:pt idx="17">
                  <c:v>0.593555</c:v>
                </c:pt>
                <c:pt idx="18">
                  <c:v>0.603787</c:v>
                </c:pt>
                <c:pt idx="19">
                  <c:v>0.612806</c:v>
                </c:pt>
                <c:pt idx="20">
                  <c:v>0.620898</c:v>
                </c:pt>
                <c:pt idx="21">
                  <c:v>0.628299</c:v>
                </c:pt>
                <c:pt idx="22">
                  <c:v>0.641401</c:v>
                </c:pt>
                <c:pt idx="23">
                  <c:v>0.650036</c:v>
                </c:pt>
                <c:pt idx="24">
                  <c:v>0.660418</c:v>
                </c:pt>
                <c:pt idx="25">
                  <c:v>0.671914</c:v>
                </c:pt>
                <c:pt idx="26">
                  <c:v>0.682105</c:v>
                </c:pt>
                <c:pt idx="27">
                  <c:v>0.692997</c:v>
                </c:pt>
                <c:pt idx="28">
                  <c:v>0.705855</c:v>
                </c:pt>
                <c:pt idx="29">
                  <c:v>0.717111</c:v>
                </c:pt>
                <c:pt idx="30">
                  <c:v>0.729467</c:v>
                </c:pt>
                <c:pt idx="31">
                  <c:v>0.741422</c:v>
                </c:pt>
                <c:pt idx="32">
                  <c:v>0.75286</c:v>
                </c:pt>
                <c:pt idx="33">
                  <c:v>0.765611</c:v>
                </c:pt>
                <c:pt idx="34">
                  <c:v>0.77803</c:v>
                </c:pt>
                <c:pt idx="35">
                  <c:v>0.790007</c:v>
                </c:pt>
                <c:pt idx="36">
                  <c:v>0.802509</c:v>
                </c:pt>
                <c:pt idx="37">
                  <c:v>0.814546</c:v>
                </c:pt>
                <c:pt idx="38">
                  <c:v>0.826528</c:v>
                </c:pt>
                <c:pt idx="39">
                  <c:v>0.838013</c:v>
                </c:pt>
                <c:pt idx="40">
                  <c:v>0.849425</c:v>
                </c:pt>
                <c:pt idx="41">
                  <c:v>0.860507</c:v>
                </c:pt>
                <c:pt idx="42">
                  <c:v>0.871121</c:v>
                </c:pt>
                <c:pt idx="43">
                  <c:v>0.881336</c:v>
                </c:pt>
                <c:pt idx="44">
                  <c:v>0.89133</c:v>
                </c:pt>
                <c:pt idx="45">
                  <c:v>0.900747</c:v>
                </c:pt>
                <c:pt idx="46">
                  <c:v>0.909701</c:v>
                </c:pt>
                <c:pt idx="47">
                  <c:v>0.918061</c:v>
                </c:pt>
                <c:pt idx="48">
                  <c:v>0.925868</c:v>
                </c:pt>
                <c:pt idx="49">
                  <c:v>0.933427</c:v>
                </c:pt>
                <c:pt idx="50">
                  <c:v>0.940487</c:v>
                </c:pt>
                <c:pt idx="51">
                  <c:v>0.946966</c:v>
                </c:pt>
                <c:pt idx="52">
                  <c:v>0.952919</c:v>
                </c:pt>
                <c:pt idx="53">
                  <c:v>0.958389</c:v>
                </c:pt>
                <c:pt idx="54">
                  <c:v>0.963442</c:v>
                </c:pt>
                <c:pt idx="55">
                  <c:v>0.968042</c:v>
                </c:pt>
                <c:pt idx="56">
                  <c:v>0.972199</c:v>
                </c:pt>
                <c:pt idx="57">
                  <c:v>0.975945</c:v>
                </c:pt>
                <c:pt idx="58">
                  <c:v>0.979271</c:v>
                </c:pt>
                <c:pt idx="59">
                  <c:v>0.982237</c:v>
                </c:pt>
                <c:pt idx="60">
                  <c:v>0.984875</c:v>
                </c:pt>
                <c:pt idx="61">
                  <c:v>0.987196</c:v>
                </c:pt>
                <c:pt idx="62">
                  <c:v>0.989234</c:v>
                </c:pt>
                <c:pt idx="63">
                  <c:v>0.991006</c:v>
                </c:pt>
                <c:pt idx="64">
                  <c:v>0.992548</c:v>
                </c:pt>
                <c:pt idx="65">
                  <c:v>0.993851</c:v>
                </c:pt>
                <c:pt idx="66">
                  <c:v>0.994981</c:v>
                </c:pt>
                <c:pt idx="67">
                  <c:v>0.995924</c:v>
                </c:pt>
                <c:pt idx="68">
                  <c:v>0.996715</c:v>
                </c:pt>
                <c:pt idx="69">
                  <c:v>0.99737</c:v>
                </c:pt>
                <c:pt idx="70">
                  <c:v>0.997917</c:v>
                </c:pt>
                <c:pt idx="71">
                  <c:v>0.998363</c:v>
                </c:pt>
                <c:pt idx="72">
                  <c:v>0.998723</c:v>
                </c:pt>
                <c:pt idx="73">
                  <c:v>0.999009</c:v>
                </c:pt>
                <c:pt idx="74">
                  <c:v>0.999239</c:v>
                </c:pt>
                <c:pt idx="75">
                  <c:v>0.999421</c:v>
                </c:pt>
                <c:pt idx="76">
                  <c:v>0.999563</c:v>
                </c:pt>
                <c:pt idx="77">
                  <c:v>0.999673</c:v>
                </c:pt>
                <c:pt idx="78">
                  <c:v>0.999756</c:v>
                </c:pt>
                <c:pt idx="79">
                  <c:v>0.999821</c:v>
                </c:pt>
                <c:pt idx="80">
                  <c:v>0.999874</c:v>
                </c:pt>
                <c:pt idx="81">
                  <c:v>0.999909</c:v>
                </c:pt>
                <c:pt idx="82">
                  <c:v>0.999936</c:v>
                </c:pt>
                <c:pt idx="83">
                  <c:v>0.999955</c:v>
                </c:pt>
                <c:pt idx="84">
                  <c:v>0.99997</c:v>
                </c:pt>
                <c:pt idx="85">
                  <c:v>0.999979</c:v>
                </c:pt>
                <c:pt idx="86">
                  <c:v>0.999987</c:v>
                </c:pt>
                <c:pt idx="87">
                  <c:v>0.999991</c:v>
                </c:pt>
                <c:pt idx="88">
                  <c:v>0.999995</c:v>
                </c:pt>
                <c:pt idx="89">
                  <c:v>0.999997</c:v>
                </c:pt>
                <c:pt idx="90">
                  <c:v>0.999999</c:v>
                </c:pt>
                <c:pt idx="91">
                  <c:v>0.999999</c:v>
                </c:pt>
                <c:pt idx="92">
                  <c:v>1.0</c:v>
                </c:pt>
                <c:pt idx="93">
                  <c:v>1.0</c:v>
                </c:pt>
                <c:pt idx="94">
                  <c:v>1.0</c:v>
                </c:pt>
                <c:pt idx="95">
                  <c:v>1.0</c:v>
                </c:pt>
                <c:pt idx="96">
                  <c:v>1.0</c:v>
                </c:pt>
              </c:numCache>
            </c:numRef>
          </c:yVal>
          <c:smooth val="0"/>
        </c:ser>
        <c:ser>
          <c:idx val="2"/>
          <c:order val="2"/>
          <c:tx>
            <c:v>Meerkat Comment</c:v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'interaction cdf'!$X$2:$X$1843</c:f>
              <c:numCache>
                <c:formatCode>General</c:formatCode>
                <c:ptCount val="184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0.0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0.0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0.0</c:v>
                </c:pt>
                <c:pt idx="968">
                  <c:v>0.0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0.0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0.0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0.0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1.0</c:v>
                </c:pt>
                <c:pt idx="1487">
                  <c:v>1.0</c:v>
                </c:pt>
                <c:pt idx="1488">
                  <c:v>1.0</c:v>
                </c:pt>
                <c:pt idx="1489">
                  <c:v>1.0</c:v>
                </c:pt>
                <c:pt idx="1490">
                  <c:v>1.0</c:v>
                </c:pt>
                <c:pt idx="1491">
                  <c:v>1.0</c:v>
                </c:pt>
                <c:pt idx="1492">
                  <c:v>1.0</c:v>
                </c:pt>
                <c:pt idx="1493">
                  <c:v>1.0</c:v>
                </c:pt>
                <c:pt idx="1494">
                  <c:v>1.0</c:v>
                </c:pt>
                <c:pt idx="1495">
                  <c:v>1.0</c:v>
                </c:pt>
                <c:pt idx="1496">
                  <c:v>1.0</c:v>
                </c:pt>
                <c:pt idx="1497">
                  <c:v>1.0</c:v>
                </c:pt>
                <c:pt idx="1498">
                  <c:v>1.0</c:v>
                </c:pt>
                <c:pt idx="1499">
                  <c:v>1.0</c:v>
                </c:pt>
                <c:pt idx="1500">
                  <c:v>1.0</c:v>
                </c:pt>
                <c:pt idx="1501">
                  <c:v>1.0</c:v>
                </c:pt>
                <c:pt idx="1502">
                  <c:v>1.0</c:v>
                </c:pt>
                <c:pt idx="1503">
                  <c:v>1.0</c:v>
                </c:pt>
                <c:pt idx="1504">
                  <c:v>1.0</c:v>
                </c:pt>
                <c:pt idx="1505">
                  <c:v>1.0</c:v>
                </c:pt>
                <c:pt idx="1506">
                  <c:v>1.0</c:v>
                </c:pt>
                <c:pt idx="1507">
                  <c:v>1.0</c:v>
                </c:pt>
                <c:pt idx="1508">
                  <c:v>1.0</c:v>
                </c:pt>
                <c:pt idx="1509">
                  <c:v>1.0</c:v>
                </c:pt>
                <c:pt idx="1510">
                  <c:v>1.0</c:v>
                </c:pt>
                <c:pt idx="1511">
                  <c:v>1.0</c:v>
                </c:pt>
                <c:pt idx="1512">
                  <c:v>1.0</c:v>
                </c:pt>
                <c:pt idx="1513">
                  <c:v>1.0</c:v>
                </c:pt>
                <c:pt idx="1514">
                  <c:v>1.0</c:v>
                </c:pt>
                <c:pt idx="1515">
                  <c:v>1.0</c:v>
                </c:pt>
                <c:pt idx="1516">
                  <c:v>1.0</c:v>
                </c:pt>
                <c:pt idx="1517">
                  <c:v>1.0</c:v>
                </c:pt>
                <c:pt idx="1518">
                  <c:v>1.0</c:v>
                </c:pt>
                <c:pt idx="1519">
                  <c:v>1.0</c:v>
                </c:pt>
                <c:pt idx="1520">
                  <c:v>1.0</c:v>
                </c:pt>
                <c:pt idx="1521">
                  <c:v>1.0</c:v>
                </c:pt>
                <c:pt idx="1522">
                  <c:v>1.0</c:v>
                </c:pt>
                <c:pt idx="1523">
                  <c:v>1.0</c:v>
                </c:pt>
                <c:pt idx="1524">
                  <c:v>1.0</c:v>
                </c:pt>
                <c:pt idx="1525">
                  <c:v>1.0</c:v>
                </c:pt>
                <c:pt idx="1526">
                  <c:v>1.0</c:v>
                </c:pt>
                <c:pt idx="1527">
                  <c:v>1.0</c:v>
                </c:pt>
                <c:pt idx="1528">
                  <c:v>1.0</c:v>
                </c:pt>
                <c:pt idx="1529">
                  <c:v>1.0</c:v>
                </c:pt>
                <c:pt idx="1530">
                  <c:v>1.0</c:v>
                </c:pt>
                <c:pt idx="1531">
                  <c:v>1.0</c:v>
                </c:pt>
                <c:pt idx="1532">
                  <c:v>1.0</c:v>
                </c:pt>
                <c:pt idx="1533">
                  <c:v>1.0</c:v>
                </c:pt>
                <c:pt idx="1534">
                  <c:v>1.0</c:v>
                </c:pt>
                <c:pt idx="1535">
                  <c:v>1.0</c:v>
                </c:pt>
                <c:pt idx="1536">
                  <c:v>1.0</c:v>
                </c:pt>
                <c:pt idx="1537">
                  <c:v>1.0</c:v>
                </c:pt>
                <c:pt idx="1538">
                  <c:v>1.0</c:v>
                </c:pt>
                <c:pt idx="1539">
                  <c:v>1.0</c:v>
                </c:pt>
                <c:pt idx="1540">
                  <c:v>1.0</c:v>
                </c:pt>
                <c:pt idx="1541">
                  <c:v>1.0</c:v>
                </c:pt>
                <c:pt idx="1542">
                  <c:v>1.0</c:v>
                </c:pt>
                <c:pt idx="1543">
                  <c:v>1.0</c:v>
                </c:pt>
                <c:pt idx="1544">
                  <c:v>1.0</c:v>
                </c:pt>
                <c:pt idx="1545">
                  <c:v>1.0</c:v>
                </c:pt>
                <c:pt idx="1546">
                  <c:v>1.0</c:v>
                </c:pt>
                <c:pt idx="1547">
                  <c:v>1.0</c:v>
                </c:pt>
                <c:pt idx="1548">
                  <c:v>1.0</c:v>
                </c:pt>
                <c:pt idx="1549">
                  <c:v>1.0</c:v>
                </c:pt>
                <c:pt idx="1550">
                  <c:v>1.0</c:v>
                </c:pt>
                <c:pt idx="1551">
                  <c:v>1.0</c:v>
                </c:pt>
                <c:pt idx="1552">
                  <c:v>1.0</c:v>
                </c:pt>
                <c:pt idx="1553">
                  <c:v>1.0</c:v>
                </c:pt>
                <c:pt idx="1554">
                  <c:v>1.0</c:v>
                </c:pt>
                <c:pt idx="1555">
                  <c:v>1.0</c:v>
                </c:pt>
                <c:pt idx="1556">
                  <c:v>1.0</c:v>
                </c:pt>
                <c:pt idx="1557">
                  <c:v>1.0</c:v>
                </c:pt>
                <c:pt idx="1558">
                  <c:v>1.0</c:v>
                </c:pt>
                <c:pt idx="1559">
                  <c:v>1.0</c:v>
                </c:pt>
                <c:pt idx="1560">
                  <c:v>1.0</c:v>
                </c:pt>
                <c:pt idx="1561">
                  <c:v>1.0</c:v>
                </c:pt>
                <c:pt idx="1562">
                  <c:v>1.0</c:v>
                </c:pt>
                <c:pt idx="1563">
                  <c:v>1.0</c:v>
                </c:pt>
                <c:pt idx="1564">
                  <c:v>1.0</c:v>
                </c:pt>
                <c:pt idx="1565">
                  <c:v>1.0</c:v>
                </c:pt>
                <c:pt idx="1566">
                  <c:v>1.0</c:v>
                </c:pt>
                <c:pt idx="1567">
                  <c:v>1.0</c:v>
                </c:pt>
                <c:pt idx="1568">
                  <c:v>1.0</c:v>
                </c:pt>
                <c:pt idx="1569">
                  <c:v>1.0</c:v>
                </c:pt>
                <c:pt idx="1570">
                  <c:v>1.0</c:v>
                </c:pt>
                <c:pt idx="1571">
                  <c:v>1.0</c:v>
                </c:pt>
                <c:pt idx="1572">
                  <c:v>1.0</c:v>
                </c:pt>
                <c:pt idx="1573">
                  <c:v>1.0</c:v>
                </c:pt>
                <c:pt idx="1574">
                  <c:v>1.0</c:v>
                </c:pt>
                <c:pt idx="1575">
                  <c:v>1.0</c:v>
                </c:pt>
                <c:pt idx="1576">
                  <c:v>1.0</c:v>
                </c:pt>
                <c:pt idx="1577">
                  <c:v>1.0</c:v>
                </c:pt>
                <c:pt idx="1578">
                  <c:v>1.0</c:v>
                </c:pt>
                <c:pt idx="1579">
                  <c:v>1.0</c:v>
                </c:pt>
                <c:pt idx="1580">
                  <c:v>1.0</c:v>
                </c:pt>
                <c:pt idx="1581">
                  <c:v>1.0</c:v>
                </c:pt>
                <c:pt idx="1582">
                  <c:v>1.0</c:v>
                </c:pt>
                <c:pt idx="1583">
                  <c:v>1.0</c:v>
                </c:pt>
                <c:pt idx="1584">
                  <c:v>1.0</c:v>
                </c:pt>
                <c:pt idx="1585">
                  <c:v>1.0</c:v>
                </c:pt>
                <c:pt idx="1586">
                  <c:v>1.0</c:v>
                </c:pt>
                <c:pt idx="1587">
                  <c:v>1.0</c:v>
                </c:pt>
                <c:pt idx="1588">
                  <c:v>1.0</c:v>
                </c:pt>
                <c:pt idx="1589">
                  <c:v>1.0</c:v>
                </c:pt>
                <c:pt idx="1590">
                  <c:v>1.0</c:v>
                </c:pt>
                <c:pt idx="1591">
                  <c:v>1.0</c:v>
                </c:pt>
                <c:pt idx="1592">
                  <c:v>1.0</c:v>
                </c:pt>
                <c:pt idx="1593">
                  <c:v>1.0</c:v>
                </c:pt>
                <c:pt idx="1594">
                  <c:v>1.0</c:v>
                </c:pt>
                <c:pt idx="1595">
                  <c:v>1.0</c:v>
                </c:pt>
                <c:pt idx="1596">
                  <c:v>1.0</c:v>
                </c:pt>
                <c:pt idx="1597">
                  <c:v>1.0</c:v>
                </c:pt>
                <c:pt idx="1598">
                  <c:v>1.0</c:v>
                </c:pt>
                <c:pt idx="1599">
                  <c:v>1.0</c:v>
                </c:pt>
                <c:pt idx="1600">
                  <c:v>1.0</c:v>
                </c:pt>
                <c:pt idx="1601">
                  <c:v>1.0</c:v>
                </c:pt>
                <c:pt idx="1602">
                  <c:v>1.0</c:v>
                </c:pt>
                <c:pt idx="1603">
                  <c:v>1.0</c:v>
                </c:pt>
                <c:pt idx="1604">
                  <c:v>2.0</c:v>
                </c:pt>
                <c:pt idx="1605">
                  <c:v>2.0</c:v>
                </c:pt>
                <c:pt idx="1606">
                  <c:v>2.0</c:v>
                </c:pt>
                <c:pt idx="1607">
                  <c:v>2.0</c:v>
                </c:pt>
                <c:pt idx="1608">
                  <c:v>2.0</c:v>
                </c:pt>
                <c:pt idx="1609">
                  <c:v>2.0</c:v>
                </c:pt>
                <c:pt idx="1610">
                  <c:v>2.0</c:v>
                </c:pt>
                <c:pt idx="1611">
                  <c:v>2.0</c:v>
                </c:pt>
                <c:pt idx="1612">
                  <c:v>2.0</c:v>
                </c:pt>
                <c:pt idx="1613">
                  <c:v>2.0</c:v>
                </c:pt>
                <c:pt idx="1614">
                  <c:v>2.0</c:v>
                </c:pt>
                <c:pt idx="1615">
                  <c:v>2.0</c:v>
                </c:pt>
                <c:pt idx="1616">
                  <c:v>2.0</c:v>
                </c:pt>
                <c:pt idx="1617">
                  <c:v>2.0</c:v>
                </c:pt>
                <c:pt idx="1618">
                  <c:v>2.0</c:v>
                </c:pt>
                <c:pt idx="1619">
                  <c:v>2.0</c:v>
                </c:pt>
                <c:pt idx="1620">
                  <c:v>2.0</c:v>
                </c:pt>
                <c:pt idx="1621">
                  <c:v>2.0</c:v>
                </c:pt>
                <c:pt idx="1622">
                  <c:v>2.0</c:v>
                </c:pt>
                <c:pt idx="1623">
                  <c:v>2.0</c:v>
                </c:pt>
                <c:pt idx="1624">
                  <c:v>2.0</c:v>
                </c:pt>
                <c:pt idx="1625">
                  <c:v>2.0</c:v>
                </c:pt>
                <c:pt idx="1626">
                  <c:v>2.0</c:v>
                </c:pt>
                <c:pt idx="1627">
                  <c:v>2.0</c:v>
                </c:pt>
                <c:pt idx="1628">
                  <c:v>2.0</c:v>
                </c:pt>
                <c:pt idx="1629">
                  <c:v>2.0</c:v>
                </c:pt>
                <c:pt idx="1630">
                  <c:v>2.0</c:v>
                </c:pt>
                <c:pt idx="1631">
                  <c:v>2.0</c:v>
                </c:pt>
                <c:pt idx="1632">
                  <c:v>2.0</c:v>
                </c:pt>
                <c:pt idx="1633">
                  <c:v>2.0</c:v>
                </c:pt>
                <c:pt idx="1634">
                  <c:v>2.0</c:v>
                </c:pt>
                <c:pt idx="1635">
                  <c:v>2.0</c:v>
                </c:pt>
                <c:pt idx="1636">
                  <c:v>2.0</c:v>
                </c:pt>
                <c:pt idx="1637">
                  <c:v>2.0</c:v>
                </c:pt>
                <c:pt idx="1638">
                  <c:v>2.0</c:v>
                </c:pt>
                <c:pt idx="1639">
                  <c:v>2.0</c:v>
                </c:pt>
                <c:pt idx="1640">
                  <c:v>2.0</c:v>
                </c:pt>
                <c:pt idx="1641">
                  <c:v>3.0</c:v>
                </c:pt>
                <c:pt idx="1642">
                  <c:v>3.0</c:v>
                </c:pt>
                <c:pt idx="1643">
                  <c:v>3.0</c:v>
                </c:pt>
                <c:pt idx="1644">
                  <c:v>3.0</c:v>
                </c:pt>
                <c:pt idx="1645">
                  <c:v>3.0</c:v>
                </c:pt>
                <c:pt idx="1646">
                  <c:v>3.0</c:v>
                </c:pt>
                <c:pt idx="1647">
                  <c:v>3.0</c:v>
                </c:pt>
                <c:pt idx="1648">
                  <c:v>3.0</c:v>
                </c:pt>
                <c:pt idx="1649">
                  <c:v>3.0</c:v>
                </c:pt>
                <c:pt idx="1650">
                  <c:v>3.0</c:v>
                </c:pt>
                <c:pt idx="1651">
                  <c:v>3.0</c:v>
                </c:pt>
                <c:pt idx="1652">
                  <c:v>3.0</c:v>
                </c:pt>
                <c:pt idx="1653">
                  <c:v>3.0</c:v>
                </c:pt>
                <c:pt idx="1654">
                  <c:v>3.0</c:v>
                </c:pt>
                <c:pt idx="1655">
                  <c:v>3.0</c:v>
                </c:pt>
                <c:pt idx="1656">
                  <c:v>3.0</c:v>
                </c:pt>
                <c:pt idx="1657">
                  <c:v>3.0</c:v>
                </c:pt>
                <c:pt idx="1658">
                  <c:v>3.0</c:v>
                </c:pt>
                <c:pt idx="1659">
                  <c:v>3.0</c:v>
                </c:pt>
                <c:pt idx="1660">
                  <c:v>3.0</c:v>
                </c:pt>
                <c:pt idx="1661">
                  <c:v>4.0</c:v>
                </c:pt>
                <c:pt idx="1662">
                  <c:v>4.0</c:v>
                </c:pt>
                <c:pt idx="1663">
                  <c:v>4.0</c:v>
                </c:pt>
                <c:pt idx="1664">
                  <c:v>4.0</c:v>
                </c:pt>
                <c:pt idx="1665">
                  <c:v>4.0</c:v>
                </c:pt>
                <c:pt idx="1666">
                  <c:v>4.0</c:v>
                </c:pt>
                <c:pt idx="1667">
                  <c:v>4.0</c:v>
                </c:pt>
                <c:pt idx="1668">
                  <c:v>4.0</c:v>
                </c:pt>
                <c:pt idx="1669">
                  <c:v>4.0</c:v>
                </c:pt>
                <c:pt idx="1670">
                  <c:v>4.0</c:v>
                </c:pt>
                <c:pt idx="1671">
                  <c:v>4.0</c:v>
                </c:pt>
                <c:pt idx="1672">
                  <c:v>4.0</c:v>
                </c:pt>
                <c:pt idx="1673">
                  <c:v>4.0</c:v>
                </c:pt>
                <c:pt idx="1674">
                  <c:v>4.0</c:v>
                </c:pt>
                <c:pt idx="1675">
                  <c:v>4.0</c:v>
                </c:pt>
                <c:pt idx="1676">
                  <c:v>5.0</c:v>
                </c:pt>
                <c:pt idx="1677">
                  <c:v>5.0</c:v>
                </c:pt>
                <c:pt idx="1678">
                  <c:v>5.0</c:v>
                </c:pt>
                <c:pt idx="1679">
                  <c:v>5.0</c:v>
                </c:pt>
                <c:pt idx="1680">
                  <c:v>5.0</c:v>
                </c:pt>
                <c:pt idx="1681">
                  <c:v>5.0</c:v>
                </c:pt>
                <c:pt idx="1682">
                  <c:v>5.0</c:v>
                </c:pt>
                <c:pt idx="1683">
                  <c:v>5.0</c:v>
                </c:pt>
                <c:pt idx="1684">
                  <c:v>5.0</c:v>
                </c:pt>
                <c:pt idx="1685">
                  <c:v>5.0</c:v>
                </c:pt>
                <c:pt idx="1686">
                  <c:v>5.0</c:v>
                </c:pt>
                <c:pt idx="1687">
                  <c:v>6.0</c:v>
                </c:pt>
                <c:pt idx="1688">
                  <c:v>6.0</c:v>
                </c:pt>
                <c:pt idx="1689">
                  <c:v>6.0</c:v>
                </c:pt>
                <c:pt idx="1690">
                  <c:v>6.0</c:v>
                </c:pt>
                <c:pt idx="1691">
                  <c:v>6.0</c:v>
                </c:pt>
                <c:pt idx="1692">
                  <c:v>6.0</c:v>
                </c:pt>
                <c:pt idx="1693">
                  <c:v>6.0</c:v>
                </c:pt>
                <c:pt idx="1694">
                  <c:v>6.0</c:v>
                </c:pt>
                <c:pt idx="1695">
                  <c:v>6.0</c:v>
                </c:pt>
                <c:pt idx="1696">
                  <c:v>7.0</c:v>
                </c:pt>
                <c:pt idx="1697">
                  <c:v>7.0</c:v>
                </c:pt>
                <c:pt idx="1698">
                  <c:v>7.0</c:v>
                </c:pt>
                <c:pt idx="1699">
                  <c:v>7.0</c:v>
                </c:pt>
                <c:pt idx="1700">
                  <c:v>7.0</c:v>
                </c:pt>
                <c:pt idx="1701">
                  <c:v>7.0</c:v>
                </c:pt>
                <c:pt idx="1702">
                  <c:v>7.0</c:v>
                </c:pt>
                <c:pt idx="1703">
                  <c:v>8.0</c:v>
                </c:pt>
                <c:pt idx="1704">
                  <c:v>8.0</c:v>
                </c:pt>
                <c:pt idx="1705">
                  <c:v>8.0</c:v>
                </c:pt>
                <c:pt idx="1706">
                  <c:v>8.0</c:v>
                </c:pt>
                <c:pt idx="1707">
                  <c:v>8.0</c:v>
                </c:pt>
                <c:pt idx="1708">
                  <c:v>8.0</c:v>
                </c:pt>
                <c:pt idx="1709">
                  <c:v>9.0</c:v>
                </c:pt>
                <c:pt idx="1710">
                  <c:v>9.0</c:v>
                </c:pt>
                <c:pt idx="1711">
                  <c:v>9.0</c:v>
                </c:pt>
                <c:pt idx="1712">
                  <c:v>9.0</c:v>
                </c:pt>
                <c:pt idx="1713">
                  <c:v>9.0</c:v>
                </c:pt>
                <c:pt idx="1714">
                  <c:v>10.0</c:v>
                </c:pt>
                <c:pt idx="1715">
                  <c:v>10.0</c:v>
                </c:pt>
                <c:pt idx="1716">
                  <c:v>10.0</c:v>
                </c:pt>
                <c:pt idx="1717">
                  <c:v>10.0</c:v>
                </c:pt>
                <c:pt idx="1718">
                  <c:v>11.0</c:v>
                </c:pt>
                <c:pt idx="1719">
                  <c:v>11.0</c:v>
                </c:pt>
                <c:pt idx="1720">
                  <c:v>11.0</c:v>
                </c:pt>
                <c:pt idx="1721">
                  <c:v>11.0</c:v>
                </c:pt>
                <c:pt idx="1722">
                  <c:v>12.0</c:v>
                </c:pt>
                <c:pt idx="1723">
                  <c:v>12.0</c:v>
                </c:pt>
                <c:pt idx="1724">
                  <c:v>12.0</c:v>
                </c:pt>
                <c:pt idx="1725">
                  <c:v>13.0</c:v>
                </c:pt>
                <c:pt idx="1726">
                  <c:v>13.0</c:v>
                </c:pt>
                <c:pt idx="1727">
                  <c:v>13.0</c:v>
                </c:pt>
                <c:pt idx="1728">
                  <c:v>13.0</c:v>
                </c:pt>
                <c:pt idx="1729">
                  <c:v>14.0</c:v>
                </c:pt>
                <c:pt idx="1730">
                  <c:v>14.0</c:v>
                </c:pt>
                <c:pt idx="1731">
                  <c:v>14.0</c:v>
                </c:pt>
                <c:pt idx="1732">
                  <c:v>14.0</c:v>
                </c:pt>
                <c:pt idx="1733">
                  <c:v>15.0</c:v>
                </c:pt>
                <c:pt idx="1734">
                  <c:v>15.0</c:v>
                </c:pt>
                <c:pt idx="1735">
                  <c:v>15.0</c:v>
                </c:pt>
                <c:pt idx="1736">
                  <c:v>15.0</c:v>
                </c:pt>
                <c:pt idx="1737">
                  <c:v>16.0</c:v>
                </c:pt>
                <c:pt idx="1738">
                  <c:v>17.0</c:v>
                </c:pt>
                <c:pt idx="1739">
                  <c:v>17.0</c:v>
                </c:pt>
                <c:pt idx="1740">
                  <c:v>17.0</c:v>
                </c:pt>
                <c:pt idx="1741">
                  <c:v>17.0</c:v>
                </c:pt>
                <c:pt idx="1742">
                  <c:v>18.0</c:v>
                </c:pt>
                <c:pt idx="1743">
                  <c:v>18.0</c:v>
                </c:pt>
                <c:pt idx="1744">
                  <c:v>19.0</c:v>
                </c:pt>
                <c:pt idx="1745">
                  <c:v>19.0</c:v>
                </c:pt>
                <c:pt idx="1746">
                  <c:v>20.0</c:v>
                </c:pt>
                <c:pt idx="1747">
                  <c:v>20.0</c:v>
                </c:pt>
                <c:pt idx="1748">
                  <c:v>21.0</c:v>
                </c:pt>
                <c:pt idx="1749">
                  <c:v>22.0</c:v>
                </c:pt>
                <c:pt idx="1750">
                  <c:v>22.0</c:v>
                </c:pt>
                <c:pt idx="1751">
                  <c:v>23.0</c:v>
                </c:pt>
                <c:pt idx="1752">
                  <c:v>23.0</c:v>
                </c:pt>
                <c:pt idx="1753">
                  <c:v>24.0</c:v>
                </c:pt>
                <c:pt idx="1754">
                  <c:v>24.0</c:v>
                </c:pt>
                <c:pt idx="1755">
                  <c:v>25.0</c:v>
                </c:pt>
                <c:pt idx="1756">
                  <c:v>25.0</c:v>
                </c:pt>
                <c:pt idx="1757">
                  <c:v>26.0</c:v>
                </c:pt>
                <c:pt idx="1758">
                  <c:v>26.0</c:v>
                </c:pt>
                <c:pt idx="1759">
                  <c:v>28.0</c:v>
                </c:pt>
                <c:pt idx="1760">
                  <c:v>29.0</c:v>
                </c:pt>
                <c:pt idx="1761">
                  <c:v>29.0</c:v>
                </c:pt>
                <c:pt idx="1762">
                  <c:v>31.0</c:v>
                </c:pt>
                <c:pt idx="1763">
                  <c:v>31.0</c:v>
                </c:pt>
                <c:pt idx="1764">
                  <c:v>33.0</c:v>
                </c:pt>
                <c:pt idx="1765">
                  <c:v>33.0</c:v>
                </c:pt>
                <c:pt idx="1766">
                  <c:v>35.0</c:v>
                </c:pt>
                <c:pt idx="1767">
                  <c:v>35.0</c:v>
                </c:pt>
                <c:pt idx="1768">
                  <c:v>37.0</c:v>
                </c:pt>
                <c:pt idx="1769">
                  <c:v>37.0</c:v>
                </c:pt>
                <c:pt idx="1770">
                  <c:v>40.0</c:v>
                </c:pt>
                <c:pt idx="1771">
                  <c:v>40.0</c:v>
                </c:pt>
                <c:pt idx="1772">
                  <c:v>42.0</c:v>
                </c:pt>
                <c:pt idx="1773">
                  <c:v>44.0</c:v>
                </c:pt>
                <c:pt idx="1774">
                  <c:v>44.0</c:v>
                </c:pt>
                <c:pt idx="1775">
                  <c:v>47.0</c:v>
                </c:pt>
                <c:pt idx="1776">
                  <c:v>47.0</c:v>
                </c:pt>
                <c:pt idx="1777">
                  <c:v>49.0</c:v>
                </c:pt>
                <c:pt idx="1778">
                  <c:v>49.0</c:v>
                </c:pt>
                <c:pt idx="1779">
                  <c:v>52.0</c:v>
                </c:pt>
                <c:pt idx="1780">
                  <c:v>52.0</c:v>
                </c:pt>
                <c:pt idx="1781">
                  <c:v>56.0</c:v>
                </c:pt>
                <c:pt idx="1782">
                  <c:v>56.0</c:v>
                </c:pt>
                <c:pt idx="1783">
                  <c:v>59.0</c:v>
                </c:pt>
                <c:pt idx="1784">
                  <c:v>63.0</c:v>
                </c:pt>
                <c:pt idx="1785">
                  <c:v>63.0</c:v>
                </c:pt>
                <c:pt idx="1786">
                  <c:v>67.0</c:v>
                </c:pt>
                <c:pt idx="1787">
                  <c:v>67.0</c:v>
                </c:pt>
                <c:pt idx="1788">
                  <c:v>71.0</c:v>
                </c:pt>
                <c:pt idx="1789">
                  <c:v>71.0</c:v>
                </c:pt>
                <c:pt idx="1790">
                  <c:v>76.0</c:v>
                </c:pt>
                <c:pt idx="1791">
                  <c:v>76.0</c:v>
                </c:pt>
                <c:pt idx="1792">
                  <c:v>81.0</c:v>
                </c:pt>
                <c:pt idx="1793">
                  <c:v>81.0</c:v>
                </c:pt>
                <c:pt idx="1794">
                  <c:v>86.0</c:v>
                </c:pt>
                <c:pt idx="1795">
                  <c:v>92.0</c:v>
                </c:pt>
                <c:pt idx="1796">
                  <c:v>92.0</c:v>
                </c:pt>
                <c:pt idx="1797">
                  <c:v>99.0</c:v>
                </c:pt>
                <c:pt idx="1798">
                  <c:v>99.0</c:v>
                </c:pt>
                <c:pt idx="1799">
                  <c:v>105.0</c:v>
                </c:pt>
                <c:pt idx="1800">
                  <c:v>105.0</c:v>
                </c:pt>
                <c:pt idx="1801">
                  <c:v>113.0</c:v>
                </c:pt>
                <c:pt idx="1802">
                  <c:v>113.0</c:v>
                </c:pt>
                <c:pt idx="1803">
                  <c:v>122.0</c:v>
                </c:pt>
                <c:pt idx="1804">
                  <c:v>122.0</c:v>
                </c:pt>
                <c:pt idx="1805">
                  <c:v>131.0</c:v>
                </c:pt>
                <c:pt idx="1806">
                  <c:v>131.0</c:v>
                </c:pt>
                <c:pt idx="1807">
                  <c:v>141.0</c:v>
                </c:pt>
                <c:pt idx="1808">
                  <c:v>150.0</c:v>
                </c:pt>
                <c:pt idx="1809">
                  <c:v>150.0</c:v>
                </c:pt>
                <c:pt idx="1810">
                  <c:v>162.0</c:v>
                </c:pt>
                <c:pt idx="1811">
                  <c:v>162.0</c:v>
                </c:pt>
                <c:pt idx="1812">
                  <c:v>175.0</c:v>
                </c:pt>
                <c:pt idx="1813">
                  <c:v>175.0</c:v>
                </c:pt>
                <c:pt idx="1814">
                  <c:v>191.0</c:v>
                </c:pt>
                <c:pt idx="1815">
                  <c:v>191.0</c:v>
                </c:pt>
                <c:pt idx="1816">
                  <c:v>207.0</c:v>
                </c:pt>
                <c:pt idx="1817">
                  <c:v>207.0</c:v>
                </c:pt>
                <c:pt idx="1818">
                  <c:v>227.0</c:v>
                </c:pt>
                <c:pt idx="1819">
                  <c:v>250.0</c:v>
                </c:pt>
                <c:pt idx="1820">
                  <c:v>250.0</c:v>
                </c:pt>
                <c:pt idx="1821">
                  <c:v>273.0</c:v>
                </c:pt>
                <c:pt idx="1822">
                  <c:v>273.0</c:v>
                </c:pt>
                <c:pt idx="1823">
                  <c:v>302.0</c:v>
                </c:pt>
                <c:pt idx="1824">
                  <c:v>302.0</c:v>
                </c:pt>
                <c:pt idx="1825">
                  <c:v>343.0</c:v>
                </c:pt>
                <c:pt idx="1826">
                  <c:v>343.0</c:v>
                </c:pt>
                <c:pt idx="1827">
                  <c:v>385.0</c:v>
                </c:pt>
                <c:pt idx="1828">
                  <c:v>385.0</c:v>
                </c:pt>
                <c:pt idx="1829">
                  <c:v>433.0</c:v>
                </c:pt>
                <c:pt idx="1830">
                  <c:v>495.0</c:v>
                </c:pt>
                <c:pt idx="1831">
                  <c:v>495.0</c:v>
                </c:pt>
                <c:pt idx="1832">
                  <c:v>585.0</c:v>
                </c:pt>
                <c:pt idx="1833">
                  <c:v>585.0</c:v>
                </c:pt>
                <c:pt idx="1834">
                  <c:v>697.0</c:v>
                </c:pt>
                <c:pt idx="1835">
                  <c:v>697.0</c:v>
                </c:pt>
                <c:pt idx="1836">
                  <c:v>889.0</c:v>
                </c:pt>
                <c:pt idx="1837">
                  <c:v>889.0</c:v>
                </c:pt>
                <c:pt idx="1838">
                  <c:v>1326.0</c:v>
                </c:pt>
                <c:pt idx="1839">
                  <c:v>1326.0</c:v>
                </c:pt>
                <c:pt idx="1840">
                  <c:v>30718.0</c:v>
                </c:pt>
                <c:pt idx="1841">
                  <c:v>30718.0</c:v>
                </c:pt>
              </c:numCache>
            </c:numRef>
          </c:xVal>
          <c:yVal>
            <c:numRef>
              <c:f>'interaction cdf'!$Y$2:$Y$1843</c:f>
              <c:numCache>
                <c:formatCode>General</c:formatCode>
                <c:ptCount val="1842"/>
                <c:pt idx="0">
                  <c:v>0.0</c:v>
                </c:pt>
                <c:pt idx="1">
                  <c:v>0.000995</c:v>
                </c:pt>
                <c:pt idx="2">
                  <c:v>0.000995</c:v>
                </c:pt>
                <c:pt idx="3">
                  <c:v>0.001996</c:v>
                </c:pt>
                <c:pt idx="4">
                  <c:v>0.001996</c:v>
                </c:pt>
                <c:pt idx="5">
                  <c:v>0.002997</c:v>
                </c:pt>
                <c:pt idx="6">
                  <c:v>0.002997</c:v>
                </c:pt>
                <c:pt idx="7">
                  <c:v>0.003998</c:v>
                </c:pt>
                <c:pt idx="8">
                  <c:v>0.003998</c:v>
                </c:pt>
                <c:pt idx="9">
                  <c:v>0.004999</c:v>
                </c:pt>
                <c:pt idx="10">
                  <c:v>0.004999</c:v>
                </c:pt>
                <c:pt idx="11">
                  <c:v>0.006</c:v>
                </c:pt>
                <c:pt idx="12">
                  <c:v>0.006995</c:v>
                </c:pt>
                <c:pt idx="13">
                  <c:v>0.006995</c:v>
                </c:pt>
                <c:pt idx="14">
                  <c:v>0.007996</c:v>
                </c:pt>
                <c:pt idx="15">
                  <c:v>0.007996</c:v>
                </c:pt>
                <c:pt idx="16">
                  <c:v>0.008996</c:v>
                </c:pt>
                <c:pt idx="17">
                  <c:v>0.008996</c:v>
                </c:pt>
                <c:pt idx="18">
                  <c:v>0.009997</c:v>
                </c:pt>
                <c:pt idx="19">
                  <c:v>0.009997</c:v>
                </c:pt>
                <c:pt idx="20">
                  <c:v>0.010998</c:v>
                </c:pt>
                <c:pt idx="21">
                  <c:v>0.010998</c:v>
                </c:pt>
                <c:pt idx="22">
                  <c:v>0.011999</c:v>
                </c:pt>
                <c:pt idx="23">
                  <c:v>0.012994</c:v>
                </c:pt>
                <c:pt idx="24">
                  <c:v>0.012994</c:v>
                </c:pt>
                <c:pt idx="25">
                  <c:v>0.013995</c:v>
                </c:pt>
                <c:pt idx="26">
                  <c:v>0.013995</c:v>
                </c:pt>
                <c:pt idx="27">
                  <c:v>0.014996</c:v>
                </c:pt>
                <c:pt idx="28">
                  <c:v>0.014996</c:v>
                </c:pt>
                <c:pt idx="29">
                  <c:v>0.015997</c:v>
                </c:pt>
                <c:pt idx="30">
                  <c:v>0.015997</c:v>
                </c:pt>
                <c:pt idx="31">
                  <c:v>0.016998</c:v>
                </c:pt>
                <c:pt idx="32">
                  <c:v>0.016998</c:v>
                </c:pt>
                <c:pt idx="33">
                  <c:v>0.017999</c:v>
                </c:pt>
                <c:pt idx="34">
                  <c:v>0.018994</c:v>
                </c:pt>
                <c:pt idx="35">
                  <c:v>0.018994</c:v>
                </c:pt>
                <c:pt idx="36">
                  <c:v>0.019995</c:v>
                </c:pt>
                <c:pt idx="37">
                  <c:v>0.019995</c:v>
                </c:pt>
                <c:pt idx="38">
                  <c:v>0.020996</c:v>
                </c:pt>
                <c:pt idx="39">
                  <c:v>0.020996</c:v>
                </c:pt>
                <c:pt idx="40">
                  <c:v>0.021997</c:v>
                </c:pt>
                <c:pt idx="41">
                  <c:v>0.021997</c:v>
                </c:pt>
                <c:pt idx="42">
                  <c:v>0.022998</c:v>
                </c:pt>
                <c:pt idx="43">
                  <c:v>0.022998</c:v>
                </c:pt>
                <c:pt idx="44">
                  <c:v>0.023999</c:v>
                </c:pt>
                <c:pt idx="45">
                  <c:v>0.023999</c:v>
                </c:pt>
                <c:pt idx="46">
                  <c:v>0.025</c:v>
                </c:pt>
                <c:pt idx="47">
                  <c:v>0.025995</c:v>
                </c:pt>
                <c:pt idx="48">
                  <c:v>0.025995</c:v>
                </c:pt>
                <c:pt idx="49">
                  <c:v>0.026996</c:v>
                </c:pt>
                <c:pt idx="50">
                  <c:v>0.026996</c:v>
                </c:pt>
                <c:pt idx="51">
                  <c:v>0.027996</c:v>
                </c:pt>
                <c:pt idx="52">
                  <c:v>0.027996</c:v>
                </c:pt>
                <c:pt idx="53">
                  <c:v>0.028997</c:v>
                </c:pt>
                <c:pt idx="54">
                  <c:v>0.028997</c:v>
                </c:pt>
                <c:pt idx="55">
                  <c:v>0.029998</c:v>
                </c:pt>
                <c:pt idx="56">
                  <c:v>0.029998</c:v>
                </c:pt>
                <c:pt idx="57">
                  <c:v>0.030999</c:v>
                </c:pt>
                <c:pt idx="58">
                  <c:v>0.031994</c:v>
                </c:pt>
                <c:pt idx="59">
                  <c:v>0.031994</c:v>
                </c:pt>
                <c:pt idx="60">
                  <c:v>0.032995</c:v>
                </c:pt>
                <c:pt idx="61">
                  <c:v>0.032995</c:v>
                </c:pt>
                <c:pt idx="62">
                  <c:v>0.033996</c:v>
                </c:pt>
                <c:pt idx="63">
                  <c:v>0.033996</c:v>
                </c:pt>
                <c:pt idx="64">
                  <c:v>0.034997</c:v>
                </c:pt>
                <c:pt idx="65">
                  <c:v>0.034997</c:v>
                </c:pt>
                <c:pt idx="66">
                  <c:v>0.035998</c:v>
                </c:pt>
                <c:pt idx="67">
                  <c:v>0.035998</c:v>
                </c:pt>
                <c:pt idx="68">
                  <c:v>0.036999</c:v>
                </c:pt>
                <c:pt idx="69">
                  <c:v>0.037994</c:v>
                </c:pt>
                <c:pt idx="70">
                  <c:v>0.037994</c:v>
                </c:pt>
                <c:pt idx="71">
                  <c:v>0.038995</c:v>
                </c:pt>
                <c:pt idx="72">
                  <c:v>0.038995</c:v>
                </c:pt>
                <c:pt idx="73">
                  <c:v>0.039996</c:v>
                </c:pt>
                <c:pt idx="74">
                  <c:v>0.039996</c:v>
                </c:pt>
                <c:pt idx="75">
                  <c:v>0.040997</c:v>
                </c:pt>
                <c:pt idx="76">
                  <c:v>0.040997</c:v>
                </c:pt>
                <c:pt idx="77">
                  <c:v>0.041998</c:v>
                </c:pt>
                <c:pt idx="78">
                  <c:v>0.041998</c:v>
                </c:pt>
                <c:pt idx="79">
                  <c:v>0.042999</c:v>
                </c:pt>
                <c:pt idx="80">
                  <c:v>0.042999</c:v>
                </c:pt>
                <c:pt idx="81">
                  <c:v>0.044</c:v>
                </c:pt>
                <c:pt idx="82">
                  <c:v>0.044995</c:v>
                </c:pt>
                <c:pt idx="83">
                  <c:v>0.044995</c:v>
                </c:pt>
                <c:pt idx="84">
                  <c:v>0.045996</c:v>
                </c:pt>
                <c:pt idx="85">
                  <c:v>0.045996</c:v>
                </c:pt>
                <c:pt idx="86">
                  <c:v>0.046996</c:v>
                </c:pt>
                <c:pt idx="87">
                  <c:v>0.046996</c:v>
                </c:pt>
                <c:pt idx="88">
                  <c:v>0.047997</c:v>
                </c:pt>
                <c:pt idx="89">
                  <c:v>0.047997</c:v>
                </c:pt>
                <c:pt idx="90">
                  <c:v>0.048998</c:v>
                </c:pt>
                <c:pt idx="91">
                  <c:v>0.048998</c:v>
                </c:pt>
                <c:pt idx="92">
                  <c:v>0.049999</c:v>
                </c:pt>
                <c:pt idx="93">
                  <c:v>0.050994</c:v>
                </c:pt>
                <c:pt idx="94">
                  <c:v>0.050994</c:v>
                </c:pt>
                <c:pt idx="95">
                  <c:v>0.051995</c:v>
                </c:pt>
                <c:pt idx="96">
                  <c:v>0.051995</c:v>
                </c:pt>
                <c:pt idx="97">
                  <c:v>0.052996</c:v>
                </c:pt>
                <c:pt idx="98">
                  <c:v>0.052996</c:v>
                </c:pt>
                <c:pt idx="99">
                  <c:v>0.053997</c:v>
                </c:pt>
                <c:pt idx="100">
                  <c:v>0.053997</c:v>
                </c:pt>
                <c:pt idx="101">
                  <c:v>0.054998</c:v>
                </c:pt>
                <c:pt idx="102">
                  <c:v>0.054998</c:v>
                </c:pt>
                <c:pt idx="103">
                  <c:v>0.055999</c:v>
                </c:pt>
                <c:pt idx="104">
                  <c:v>0.056994</c:v>
                </c:pt>
                <c:pt idx="105">
                  <c:v>0.056994</c:v>
                </c:pt>
                <c:pt idx="106">
                  <c:v>0.057995</c:v>
                </c:pt>
                <c:pt idx="107">
                  <c:v>0.057995</c:v>
                </c:pt>
                <c:pt idx="108">
                  <c:v>0.058996</c:v>
                </c:pt>
                <c:pt idx="109">
                  <c:v>0.058996</c:v>
                </c:pt>
                <c:pt idx="110">
                  <c:v>0.059997</c:v>
                </c:pt>
                <c:pt idx="111">
                  <c:v>0.059997</c:v>
                </c:pt>
                <c:pt idx="112">
                  <c:v>0.060998</c:v>
                </c:pt>
                <c:pt idx="113">
                  <c:v>0.060998</c:v>
                </c:pt>
                <c:pt idx="114">
                  <c:v>0.061999</c:v>
                </c:pt>
                <c:pt idx="115">
                  <c:v>0.061999</c:v>
                </c:pt>
                <c:pt idx="116">
                  <c:v>0.063</c:v>
                </c:pt>
                <c:pt idx="117">
                  <c:v>0.063995</c:v>
                </c:pt>
                <c:pt idx="118">
                  <c:v>0.063995</c:v>
                </c:pt>
                <c:pt idx="119">
                  <c:v>0.064996</c:v>
                </c:pt>
                <c:pt idx="120">
                  <c:v>0.064996</c:v>
                </c:pt>
                <c:pt idx="121">
                  <c:v>0.065997</c:v>
                </c:pt>
                <c:pt idx="122">
                  <c:v>0.065997</c:v>
                </c:pt>
                <c:pt idx="123">
                  <c:v>0.066997</c:v>
                </c:pt>
                <c:pt idx="124">
                  <c:v>0.066997</c:v>
                </c:pt>
                <c:pt idx="125">
                  <c:v>0.067998</c:v>
                </c:pt>
                <c:pt idx="126">
                  <c:v>0.067998</c:v>
                </c:pt>
                <c:pt idx="127">
                  <c:v>0.068999</c:v>
                </c:pt>
                <c:pt idx="128">
                  <c:v>0.069994</c:v>
                </c:pt>
                <c:pt idx="129">
                  <c:v>0.069994</c:v>
                </c:pt>
                <c:pt idx="130">
                  <c:v>0.070995</c:v>
                </c:pt>
                <c:pt idx="131">
                  <c:v>0.070995</c:v>
                </c:pt>
                <c:pt idx="132">
                  <c:v>0.071996</c:v>
                </c:pt>
                <c:pt idx="133">
                  <c:v>0.071996</c:v>
                </c:pt>
                <c:pt idx="134">
                  <c:v>0.072997</c:v>
                </c:pt>
                <c:pt idx="135">
                  <c:v>0.072997</c:v>
                </c:pt>
                <c:pt idx="136">
                  <c:v>0.073998</c:v>
                </c:pt>
                <c:pt idx="137">
                  <c:v>0.073998</c:v>
                </c:pt>
                <c:pt idx="138">
                  <c:v>0.074999</c:v>
                </c:pt>
                <c:pt idx="139">
                  <c:v>0.075994</c:v>
                </c:pt>
                <c:pt idx="140">
                  <c:v>0.075994</c:v>
                </c:pt>
                <c:pt idx="141">
                  <c:v>0.076995</c:v>
                </c:pt>
                <c:pt idx="142">
                  <c:v>0.076995</c:v>
                </c:pt>
                <c:pt idx="143">
                  <c:v>0.077996</c:v>
                </c:pt>
                <c:pt idx="144">
                  <c:v>0.077996</c:v>
                </c:pt>
                <c:pt idx="145">
                  <c:v>0.078997</c:v>
                </c:pt>
                <c:pt idx="146">
                  <c:v>0.078997</c:v>
                </c:pt>
                <c:pt idx="147">
                  <c:v>0.079998</c:v>
                </c:pt>
                <c:pt idx="148">
                  <c:v>0.079998</c:v>
                </c:pt>
                <c:pt idx="149">
                  <c:v>0.080999</c:v>
                </c:pt>
                <c:pt idx="150">
                  <c:v>0.080999</c:v>
                </c:pt>
                <c:pt idx="151">
                  <c:v>0.082</c:v>
                </c:pt>
                <c:pt idx="152">
                  <c:v>0.082995</c:v>
                </c:pt>
                <c:pt idx="153">
                  <c:v>0.082995</c:v>
                </c:pt>
                <c:pt idx="154">
                  <c:v>0.083996</c:v>
                </c:pt>
                <c:pt idx="155">
                  <c:v>0.083996</c:v>
                </c:pt>
                <c:pt idx="156">
                  <c:v>0.084997</c:v>
                </c:pt>
                <c:pt idx="157">
                  <c:v>0.084997</c:v>
                </c:pt>
                <c:pt idx="158">
                  <c:v>0.085997</c:v>
                </c:pt>
                <c:pt idx="159">
                  <c:v>0.085997</c:v>
                </c:pt>
                <c:pt idx="160">
                  <c:v>0.086998</c:v>
                </c:pt>
                <c:pt idx="161">
                  <c:v>0.086998</c:v>
                </c:pt>
                <c:pt idx="162">
                  <c:v>0.087999</c:v>
                </c:pt>
                <c:pt idx="163">
                  <c:v>0.088994</c:v>
                </c:pt>
                <c:pt idx="164">
                  <c:v>0.088994</c:v>
                </c:pt>
                <c:pt idx="165">
                  <c:v>0.089995</c:v>
                </c:pt>
                <c:pt idx="166">
                  <c:v>0.089995</c:v>
                </c:pt>
                <c:pt idx="167">
                  <c:v>0.090996</c:v>
                </c:pt>
                <c:pt idx="168">
                  <c:v>0.090996</c:v>
                </c:pt>
                <c:pt idx="169">
                  <c:v>0.091997</c:v>
                </c:pt>
                <c:pt idx="170">
                  <c:v>0.091997</c:v>
                </c:pt>
                <c:pt idx="171">
                  <c:v>0.092998</c:v>
                </c:pt>
                <c:pt idx="172">
                  <c:v>0.092998</c:v>
                </c:pt>
                <c:pt idx="173">
                  <c:v>0.093999</c:v>
                </c:pt>
                <c:pt idx="174">
                  <c:v>0.094994</c:v>
                </c:pt>
                <c:pt idx="175">
                  <c:v>0.094994</c:v>
                </c:pt>
                <c:pt idx="176">
                  <c:v>0.095995</c:v>
                </c:pt>
                <c:pt idx="177">
                  <c:v>0.095995</c:v>
                </c:pt>
                <c:pt idx="178">
                  <c:v>0.096996</c:v>
                </c:pt>
                <c:pt idx="179">
                  <c:v>0.096996</c:v>
                </c:pt>
                <c:pt idx="180">
                  <c:v>0.097997</c:v>
                </c:pt>
                <c:pt idx="181">
                  <c:v>0.097997</c:v>
                </c:pt>
                <c:pt idx="182">
                  <c:v>0.098998</c:v>
                </c:pt>
                <c:pt idx="183">
                  <c:v>0.098998</c:v>
                </c:pt>
                <c:pt idx="184">
                  <c:v>0.099999</c:v>
                </c:pt>
                <c:pt idx="185">
                  <c:v>0.099999</c:v>
                </c:pt>
                <c:pt idx="186">
                  <c:v>0.101</c:v>
                </c:pt>
                <c:pt idx="187">
                  <c:v>0.101995</c:v>
                </c:pt>
                <c:pt idx="188">
                  <c:v>0.101995</c:v>
                </c:pt>
                <c:pt idx="189">
                  <c:v>0.102996</c:v>
                </c:pt>
                <c:pt idx="190">
                  <c:v>0.102996</c:v>
                </c:pt>
                <c:pt idx="191">
                  <c:v>0.103997</c:v>
                </c:pt>
                <c:pt idx="192">
                  <c:v>0.104997</c:v>
                </c:pt>
                <c:pt idx="193">
                  <c:v>0.104997</c:v>
                </c:pt>
                <c:pt idx="194">
                  <c:v>0.105998</c:v>
                </c:pt>
                <c:pt idx="195">
                  <c:v>0.105998</c:v>
                </c:pt>
                <c:pt idx="196">
                  <c:v>0.106999</c:v>
                </c:pt>
                <c:pt idx="197">
                  <c:v>0.107994</c:v>
                </c:pt>
                <c:pt idx="198">
                  <c:v>0.107994</c:v>
                </c:pt>
                <c:pt idx="199">
                  <c:v>0.108995</c:v>
                </c:pt>
                <c:pt idx="200">
                  <c:v>0.108995</c:v>
                </c:pt>
                <c:pt idx="201">
                  <c:v>0.109996</c:v>
                </c:pt>
                <c:pt idx="202">
                  <c:v>0.109996</c:v>
                </c:pt>
                <c:pt idx="203">
                  <c:v>0.110997</c:v>
                </c:pt>
                <c:pt idx="204">
                  <c:v>0.110997</c:v>
                </c:pt>
                <c:pt idx="205">
                  <c:v>0.111998</c:v>
                </c:pt>
                <c:pt idx="206">
                  <c:v>0.111998</c:v>
                </c:pt>
                <c:pt idx="207">
                  <c:v>0.112999</c:v>
                </c:pt>
                <c:pt idx="208">
                  <c:v>0.113994</c:v>
                </c:pt>
                <c:pt idx="209">
                  <c:v>0.113994</c:v>
                </c:pt>
                <c:pt idx="210">
                  <c:v>0.114995</c:v>
                </c:pt>
                <c:pt idx="211">
                  <c:v>0.114995</c:v>
                </c:pt>
                <c:pt idx="212">
                  <c:v>0.115996</c:v>
                </c:pt>
                <c:pt idx="213">
                  <c:v>0.115996</c:v>
                </c:pt>
                <c:pt idx="214">
                  <c:v>0.116997</c:v>
                </c:pt>
                <c:pt idx="215">
                  <c:v>0.116997</c:v>
                </c:pt>
                <c:pt idx="216">
                  <c:v>0.117998</c:v>
                </c:pt>
                <c:pt idx="217">
                  <c:v>0.117998</c:v>
                </c:pt>
                <c:pt idx="218">
                  <c:v>0.118999</c:v>
                </c:pt>
                <c:pt idx="219">
                  <c:v>0.118999</c:v>
                </c:pt>
                <c:pt idx="220">
                  <c:v>0.12</c:v>
                </c:pt>
                <c:pt idx="221">
                  <c:v>0.120995</c:v>
                </c:pt>
                <c:pt idx="222">
                  <c:v>0.120995</c:v>
                </c:pt>
                <c:pt idx="223">
                  <c:v>0.121996</c:v>
                </c:pt>
                <c:pt idx="224">
                  <c:v>0.121996</c:v>
                </c:pt>
                <c:pt idx="225">
                  <c:v>0.122997</c:v>
                </c:pt>
                <c:pt idx="226">
                  <c:v>0.122997</c:v>
                </c:pt>
                <c:pt idx="227">
                  <c:v>0.123998</c:v>
                </c:pt>
                <c:pt idx="228">
                  <c:v>0.123998</c:v>
                </c:pt>
                <c:pt idx="229">
                  <c:v>0.124998</c:v>
                </c:pt>
                <c:pt idx="230">
                  <c:v>0.124998</c:v>
                </c:pt>
                <c:pt idx="231">
                  <c:v>0.125999</c:v>
                </c:pt>
                <c:pt idx="232">
                  <c:v>0.126994</c:v>
                </c:pt>
                <c:pt idx="233">
                  <c:v>0.126994</c:v>
                </c:pt>
                <c:pt idx="234">
                  <c:v>0.127995</c:v>
                </c:pt>
                <c:pt idx="235">
                  <c:v>0.127995</c:v>
                </c:pt>
                <c:pt idx="236">
                  <c:v>0.128996</c:v>
                </c:pt>
                <c:pt idx="237">
                  <c:v>0.128996</c:v>
                </c:pt>
                <c:pt idx="238">
                  <c:v>0.129997</c:v>
                </c:pt>
                <c:pt idx="239">
                  <c:v>0.129997</c:v>
                </c:pt>
                <c:pt idx="240">
                  <c:v>0.130998</c:v>
                </c:pt>
                <c:pt idx="241">
                  <c:v>0.130998</c:v>
                </c:pt>
                <c:pt idx="242">
                  <c:v>0.131999</c:v>
                </c:pt>
                <c:pt idx="243">
                  <c:v>0.132994</c:v>
                </c:pt>
                <c:pt idx="244">
                  <c:v>0.132994</c:v>
                </c:pt>
                <c:pt idx="245">
                  <c:v>0.133995</c:v>
                </c:pt>
                <c:pt idx="246">
                  <c:v>0.133995</c:v>
                </c:pt>
                <c:pt idx="247">
                  <c:v>0.134996</c:v>
                </c:pt>
                <c:pt idx="248">
                  <c:v>0.134996</c:v>
                </c:pt>
                <c:pt idx="249">
                  <c:v>0.135997</c:v>
                </c:pt>
                <c:pt idx="250">
                  <c:v>0.135997</c:v>
                </c:pt>
                <c:pt idx="251">
                  <c:v>0.136998</c:v>
                </c:pt>
                <c:pt idx="252">
                  <c:v>0.136998</c:v>
                </c:pt>
                <c:pt idx="253">
                  <c:v>0.137999</c:v>
                </c:pt>
                <c:pt idx="254">
                  <c:v>0.137999</c:v>
                </c:pt>
                <c:pt idx="255">
                  <c:v>0.139</c:v>
                </c:pt>
                <c:pt idx="256">
                  <c:v>0.139995</c:v>
                </c:pt>
                <c:pt idx="257">
                  <c:v>0.139995</c:v>
                </c:pt>
                <c:pt idx="258">
                  <c:v>0.140996</c:v>
                </c:pt>
                <c:pt idx="259">
                  <c:v>0.140996</c:v>
                </c:pt>
                <c:pt idx="260">
                  <c:v>0.141997</c:v>
                </c:pt>
                <c:pt idx="261">
                  <c:v>0.141997</c:v>
                </c:pt>
                <c:pt idx="262">
                  <c:v>0.142998</c:v>
                </c:pt>
                <c:pt idx="263">
                  <c:v>0.142998</c:v>
                </c:pt>
                <c:pt idx="264">
                  <c:v>0.143998</c:v>
                </c:pt>
                <c:pt idx="265">
                  <c:v>0.143998</c:v>
                </c:pt>
                <c:pt idx="266">
                  <c:v>0.144999</c:v>
                </c:pt>
                <c:pt idx="267">
                  <c:v>0.145994</c:v>
                </c:pt>
                <c:pt idx="268">
                  <c:v>0.145994</c:v>
                </c:pt>
                <c:pt idx="269">
                  <c:v>0.146995</c:v>
                </c:pt>
                <c:pt idx="270">
                  <c:v>0.146995</c:v>
                </c:pt>
                <c:pt idx="271">
                  <c:v>0.147996</c:v>
                </c:pt>
                <c:pt idx="272">
                  <c:v>0.147996</c:v>
                </c:pt>
                <c:pt idx="273">
                  <c:v>0.148997</c:v>
                </c:pt>
                <c:pt idx="274">
                  <c:v>0.148997</c:v>
                </c:pt>
                <c:pt idx="275">
                  <c:v>0.149998</c:v>
                </c:pt>
                <c:pt idx="276">
                  <c:v>0.149998</c:v>
                </c:pt>
                <c:pt idx="277">
                  <c:v>0.150999</c:v>
                </c:pt>
                <c:pt idx="278">
                  <c:v>0.151994</c:v>
                </c:pt>
                <c:pt idx="279">
                  <c:v>0.151994</c:v>
                </c:pt>
                <c:pt idx="280">
                  <c:v>0.152995</c:v>
                </c:pt>
                <c:pt idx="281">
                  <c:v>0.152995</c:v>
                </c:pt>
                <c:pt idx="282">
                  <c:v>0.153996</c:v>
                </c:pt>
                <c:pt idx="283">
                  <c:v>0.153996</c:v>
                </c:pt>
                <c:pt idx="284">
                  <c:v>0.154997</c:v>
                </c:pt>
                <c:pt idx="285">
                  <c:v>0.154997</c:v>
                </c:pt>
                <c:pt idx="286">
                  <c:v>0.155998</c:v>
                </c:pt>
                <c:pt idx="287">
                  <c:v>0.155998</c:v>
                </c:pt>
                <c:pt idx="288">
                  <c:v>0.156999</c:v>
                </c:pt>
                <c:pt idx="289">
                  <c:v>0.156999</c:v>
                </c:pt>
                <c:pt idx="290">
                  <c:v>0.158</c:v>
                </c:pt>
                <c:pt idx="291">
                  <c:v>0.158995</c:v>
                </c:pt>
                <c:pt idx="292">
                  <c:v>0.158995</c:v>
                </c:pt>
                <c:pt idx="293">
                  <c:v>0.159996</c:v>
                </c:pt>
                <c:pt idx="294">
                  <c:v>0.159996</c:v>
                </c:pt>
                <c:pt idx="295">
                  <c:v>0.160997</c:v>
                </c:pt>
                <c:pt idx="296">
                  <c:v>0.160997</c:v>
                </c:pt>
                <c:pt idx="297">
                  <c:v>0.161998</c:v>
                </c:pt>
                <c:pt idx="298">
                  <c:v>0.161998</c:v>
                </c:pt>
                <c:pt idx="299">
                  <c:v>0.162998</c:v>
                </c:pt>
                <c:pt idx="300">
                  <c:v>0.162998</c:v>
                </c:pt>
                <c:pt idx="301">
                  <c:v>0.163999</c:v>
                </c:pt>
                <c:pt idx="302">
                  <c:v>0.164994</c:v>
                </c:pt>
                <c:pt idx="303">
                  <c:v>0.164994</c:v>
                </c:pt>
                <c:pt idx="304">
                  <c:v>0.165995</c:v>
                </c:pt>
                <c:pt idx="305">
                  <c:v>0.165995</c:v>
                </c:pt>
                <c:pt idx="306">
                  <c:v>0.166996</c:v>
                </c:pt>
                <c:pt idx="307">
                  <c:v>0.166996</c:v>
                </c:pt>
                <c:pt idx="308">
                  <c:v>0.167997</c:v>
                </c:pt>
                <c:pt idx="309">
                  <c:v>0.167997</c:v>
                </c:pt>
                <c:pt idx="310">
                  <c:v>0.168998</c:v>
                </c:pt>
                <c:pt idx="311">
                  <c:v>0.168998</c:v>
                </c:pt>
                <c:pt idx="312">
                  <c:v>0.169999</c:v>
                </c:pt>
                <c:pt idx="313">
                  <c:v>0.170994</c:v>
                </c:pt>
                <c:pt idx="314">
                  <c:v>0.170994</c:v>
                </c:pt>
                <c:pt idx="315">
                  <c:v>0.171995</c:v>
                </c:pt>
                <c:pt idx="316">
                  <c:v>0.171995</c:v>
                </c:pt>
                <c:pt idx="317">
                  <c:v>0.172996</c:v>
                </c:pt>
                <c:pt idx="318">
                  <c:v>0.172996</c:v>
                </c:pt>
                <c:pt idx="319">
                  <c:v>0.173997</c:v>
                </c:pt>
                <c:pt idx="320">
                  <c:v>0.173997</c:v>
                </c:pt>
                <c:pt idx="321">
                  <c:v>0.174998</c:v>
                </c:pt>
                <c:pt idx="322">
                  <c:v>0.174998</c:v>
                </c:pt>
                <c:pt idx="323">
                  <c:v>0.175999</c:v>
                </c:pt>
                <c:pt idx="324">
                  <c:v>0.175999</c:v>
                </c:pt>
                <c:pt idx="325">
                  <c:v>0.177</c:v>
                </c:pt>
                <c:pt idx="326">
                  <c:v>0.177995</c:v>
                </c:pt>
                <c:pt idx="327">
                  <c:v>0.177995</c:v>
                </c:pt>
                <c:pt idx="328">
                  <c:v>0.178996</c:v>
                </c:pt>
                <c:pt idx="329">
                  <c:v>0.178996</c:v>
                </c:pt>
                <c:pt idx="330">
                  <c:v>0.179997</c:v>
                </c:pt>
                <c:pt idx="331">
                  <c:v>0.179997</c:v>
                </c:pt>
                <c:pt idx="332">
                  <c:v>0.180998</c:v>
                </c:pt>
                <c:pt idx="333">
                  <c:v>0.180998</c:v>
                </c:pt>
                <c:pt idx="334">
                  <c:v>0.181999</c:v>
                </c:pt>
                <c:pt idx="335">
                  <c:v>0.181999</c:v>
                </c:pt>
                <c:pt idx="336">
                  <c:v>0.182999</c:v>
                </c:pt>
                <c:pt idx="337">
                  <c:v>0.183994</c:v>
                </c:pt>
                <c:pt idx="338">
                  <c:v>0.183994</c:v>
                </c:pt>
                <c:pt idx="339">
                  <c:v>0.184995</c:v>
                </c:pt>
                <c:pt idx="340">
                  <c:v>0.184995</c:v>
                </c:pt>
                <c:pt idx="341">
                  <c:v>0.185996</c:v>
                </c:pt>
                <c:pt idx="342">
                  <c:v>0.185996</c:v>
                </c:pt>
                <c:pt idx="343">
                  <c:v>0.186997</c:v>
                </c:pt>
                <c:pt idx="344">
                  <c:v>0.186997</c:v>
                </c:pt>
                <c:pt idx="345">
                  <c:v>0.187998</c:v>
                </c:pt>
                <c:pt idx="346">
                  <c:v>0.187998</c:v>
                </c:pt>
                <c:pt idx="347">
                  <c:v>0.188999</c:v>
                </c:pt>
                <c:pt idx="348">
                  <c:v>0.189994</c:v>
                </c:pt>
                <c:pt idx="349">
                  <c:v>0.189994</c:v>
                </c:pt>
                <c:pt idx="350">
                  <c:v>0.190995</c:v>
                </c:pt>
                <c:pt idx="351">
                  <c:v>0.190995</c:v>
                </c:pt>
                <c:pt idx="352">
                  <c:v>0.191996</c:v>
                </c:pt>
                <c:pt idx="353">
                  <c:v>0.191996</c:v>
                </c:pt>
                <c:pt idx="354">
                  <c:v>0.192997</c:v>
                </c:pt>
                <c:pt idx="355">
                  <c:v>0.192997</c:v>
                </c:pt>
                <c:pt idx="356">
                  <c:v>0.193998</c:v>
                </c:pt>
                <c:pt idx="357">
                  <c:v>0.193998</c:v>
                </c:pt>
                <c:pt idx="358">
                  <c:v>0.194999</c:v>
                </c:pt>
                <c:pt idx="359">
                  <c:v>0.194999</c:v>
                </c:pt>
                <c:pt idx="360">
                  <c:v>0.196</c:v>
                </c:pt>
                <c:pt idx="361">
                  <c:v>0.196995</c:v>
                </c:pt>
                <c:pt idx="362">
                  <c:v>0.196995</c:v>
                </c:pt>
                <c:pt idx="363">
                  <c:v>0.197996</c:v>
                </c:pt>
                <c:pt idx="364">
                  <c:v>0.197996</c:v>
                </c:pt>
                <c:pt idx="365">
                  <c:v>0.198997</c:v>
                </c:pt>
                <c:pt idx="366">
                  <c:v>0.198997</c:v>
                </c:pt>
                <c:pt idx="367">
                  <c:v>0.199998</c:v>
                </c:pt>
                <c:pt idx="368">
                  <c:v>0.199998</c:v>
                </c:pt>
                <c:pt idx="369">
                  <c:v>0.200999</c:v>
                </c:pt>
                <c:pt idx="370">
                  <c:v>0.200999</c:v>
                </c:pt>
                <c:pt idx="371">
                  <c:v>0.201999</c:v>
                </c:pt>
                <c:pt idx="372">
                  <c:v>0.202994</c:v>
                </c:pt>
                <c:pt idx="373">
                  <c:v>0.202994</c:v>
                </c:pt>
                <c:pt idx="374">
                  <c:v>0.203995</c:v>
                </c:pt>
                <c:pt idx="375">
                  <c:v>0.203995</c:v>
                </c:pt>
                <c:pt idx="376">
                  <c:v>0.204996</c:v>
                </c:pt>
                <c:pt idx="377">
                  <c:v>0.204996</c:v>
                </c:pt>
                <c:pt idx="378">
                  <c:v>0.205997</c:v>
                </c:pt>
                <c:pt idx="379">
                  <c:v>0.205997</c:v>
                </c:pt>
                <c:pt idx="380">
                  <c:v>0.206998</c:v>
                </c:pt>
                <c:pt idx="381">
                  <c:v>0.206998</c:v>
                </c:pt>
                <c:pt idx="382">
                  <c:v>0.207999</c:v>
                </c:pt>
                <c:pt idx="383">
                  <c:v>0.208994</c:v>
                </c:pt>
                <c:pt idx="384">
                  <c:v>0.208994</c:v>
                </c:pt>
                <c:pt idx="385">
                  <c:v>0.209995</c:v>
                </c:pt>
                <c:pt idx="386">
                  <c:v>0.209995</c:v>
                </c:pt>
                <c:pt idx="387">
                  <c:v>0.210996</c:v>
                </c:pt>
                <c:pt idx="388">
                  <c:v>0.210996</c:v>
                </c:pt>
                <c:pt idx="389">
                  <c:v>0.211997</c:v>
                </c:pt>
                <c:pt idx="390">
                  <c:v>0.211997</c:v>
                </c:pt>
                <c:pt idx="391">
                  <c:v>0.212998</c:v>
                </c:pt>
                <c:pt idx="392">
                  <c:v>0.212998</c:v>
                </c:pt>
                <c:pt idx="393">
                  <c:v>0.213999</c:v>
                </c:pt>
                <c:pt idx="394">
                  <c:v>0.213999</c:v>
                </c:pt>
                <c:pt idx="395">
                  <c:v>0.215</c:v>
                </c:pt>
                <c:pt idx="396">
                  <c:v>0.215995</c:v>
                </c:pt>
                <c:pt idx="397">
                  <c:v>0.215995</c:v>
                </c:pt>
                <c:pt idx="398">
                  <c:v>0.216996</c:v>
                </c:pt>
                <c:pt idx="399">
                  <c:v>0.216996</c:v>
                </c:pt>
                <c:pt idx="400">
                  <c:v>0.217997</c:v>
                </c:pt>
                <c:pt idx="401">
                  <c:v>0.217997</c:v>
                </c:pt>
                <c:pt idx="402">
                  <c:v>0.218998</c:v>
                </c:pt>
                <c:pt idx="403">
                  <c:v>0.218998</c:v>
                </c:pt>
                <c:pt idx="404">
                  <c:v>0.219999</c:v>
                </c:pt>
                <c:pt idx="405">
                  <c:v>0.219999</c:v>
                </c:pt>
                <c:pt idx="406">
                  <c:v>0.220999</c:v>
                </c:pt>
                <c:pt idx="407">
                  <c:v>0.221994</c:v>
                </c:pt>
                <c:pt idx="408">
                  <c:v>0.221994</c:v>
                </c:pt>
                <c:pt idx="409">
                  <c:v>0.222995</c:v>
                </c:pt>
                <c:pt idx="410">
                  <c:v>0.222995</c:v>
                </c:pt>
                <c:pt idx="411">
                  <c:v>0.223996</c:v>
                </c:pt>
                <c:pt idx="412">
                  <c:v>0.223996</c:v>
                </c:pt>
                <c:pt idx="413">
                  <c:v>0.224997</c:v>
                </c:pt>
                <c:pt idx="414">
                  <c:v>0.224997</c:v>
                </c:pt>
                <c:pt idx="415">
                  <c:v>0.225998</c:v>
                </c:pt>
                <c:pt idx="416">
                  <c:v>0.225998</c:v>
                </c:pt>
                <c:pt idx="417">
                  <c:v>0.226999</c:v>
                </c:pt>
                <c:pt idx="418">
                  <c:v>0.227994</c:v>
                </c:pt>
                <c:pt idx="419">
                  <c:v>0.227994</c:v>
                </c:pt>
                <c:pt idx="420">
                  <c:v>0.228995</c:v>
                </c:pt>
                <c:pt idx="421">
                  <c:v>0.228995</c:v>
                </c:pt>
                <c:pt idx="422">
                  <c:v>0.229996</c:v>
                </c:pt>
                <c:pt idx="423">
                  <c:v>0.229996</c:v>
                </c:pt>
                <c:pt idx="424">
                  <c:v>0.230997</c:v>
                </c:pt>
                <c:pt idx="425">
                  <c:v>0.230997</c:v>
                </c:pt>
                <c:pt idx="426">
                  <c:v>0.231998</c:v>
                </c:pt>
                <c:pt idx="427">
                  <c:v>0.231998</c:v>
                </c:pt>
                <c:pt idx="428">
                  <c:v>0.232999</c:v>
                </c:pt>
                <c:pt idx="429">
                  <c:v>0.232999</c:v>
                </c:pt>
                <c:pt idx="430">
                  <c:v>0.234</c:v>
                </c:pt>
                <c:pt idx="431">
                  <c:v>0.234995</c:v>
                </c:pt>
                <c:pt idx="432">
                  <c:v>0.234995</c:v>
                </c:pt>
                <c:pt idx="433">
                  <c:v>0.235996</c:v>
                </c:pt>
                <c:pt idx="434">
                  <c:v>0.235996</c:v>
                </c:pt>
                <c:pt idx="435">
                  <c:v>0.236997</c:v>
                </c:pt>
                <c:pt idx="436">
                  <c:v>0.236997</c:v>
                </c:pt>
                <c:pt idx="437">
                  <c:v>0.237998</c:v>
                </c:pt>
                <c:pt idx="438">
                  <c:v>0.237998</c:v>
                </c:pt>
                <c:pt idx="439">
                  <c:v>0.238999</c:v>
                </c:pt>
                <c:pt idx="440">
                  <c:v>0.238999</c:v>
                </c:pt>
                <c:pt idx="441">
                  <c:v>0.24</c:v>
                </c:pt>
                <c:pt idx="442">
                  <c:v>0.240994</c:v>
                </c:pt>
                <c:pt idx="443">
                  <c:v>0.240994</c:v>
                </c:pt>
                <c:pt idx="444">
                  <c:v>0.241995</c:v>
                </c:pt>
                <c:pt idx="445">
                  <c:v>0.241995</c:v>
                </c:pt>
                <c:pt idx="446">
                  <c:v>0.242996</c:v>
                </c:pt>
                <c:pt idx="447">
                  <c:v>0.242996</c:v>
                </c:pt>
                <c:pt idx="448">
                  <c:v>0.243997</c:v>
                </c:pt>
                <c:pt idx="449">
                  <c:v>0.243997</c:v>
                </c:pt>
                <c:pt idx="450">
                  <c:v>0.244998</c:v>
                </c:pt>
                <c:pt idx="451">
                  <c:v>0.244998</c:v>
                </c:pt>
                <c:pt idx="452">
                  <c:v>0.245999</c:v>
                </c:pt>
                <c:pt idx="453">
                  <c:v>0.246994</c:v>
                </c:pt>
                <c:pt idx="454">
                  <c:v>0.246994</c:v>
                </c:pt>
                <c:pt idx="455">
                  <c:v>0.247995</c:v>
                </c:pt>
                <c:pt idx="456">
                  <c:v>0.247995</c:v>
                </c:pt>
                <c:pt idx="457">
                  <c:v>0.248996</c:v>
                </c:pt>
                <c:pt idx="458">
                  <c:v>0.248996</c:v>
                </c:pt>
                <c:pt idx="459">
                  <c:v>0.249997</c:v>
                </c:pt>
                <c:pt idx="460">
                  <c:v>0.249997</c:v>
                </c:pt>
                <c:pt idx="461">
                  <c:v>0.250998</c:v>
                </c:pt>
                <c:pt idx="462">
                  <c:v>0.250998</c:v>
                </c:pt>
                <c:pt idx="463">
                  <c:v>0.251999</c:v>
                </c:pt>
                <c:pt idx="464">
                  <c:v>0.251999</c:v>
                </c:pt>
                <c:pt idx="465">
                  <c:v>0.253</c:v>
                </c:pt>
                <c:pt idx="466">
                  <c:v>0.253995</c:v>
                </c:pt>
                <c:pt idx="467">
                  <c:v>0.253995</c:v>
                </c:pt>
                <c:pt idx="468">
                  <c:v>0.254996</c:v>
                </c:pt>
                <c:pt idx="469">
                  <c:v>0.254996</c:v>
                </c:pt>
                <c:pt idx="470">
                  <c:v>0.255997</c:v>
                </c:pt>
                <c:pt idx="471">
                  <c:v>0.255997</c:v>
                </c:pt>
                <c:pt idx="472">
                  <c:v>0.256998</c:v>
                </c:pt>
                <c:pt idx="473">
                  <c:v>0.256998</c:v>
                </c:pt>
                <c:pt idx="474">
                  <c:v>0.257999</c:v>
                </c:pt>
                <c:pt idx="475">
                  <c:v>0.257999</c:v>
                </c:pt>
                <c:pt idx="476">
                  <c:v>0.259</c:v>
                </c:pt>
                <c:pt idx="477">
                  <c:v>0.259994</c:v>
                </c:pt>
                <c:pt idx="478">
                  <c:v>0.259994</c:v>
                </c:pt>
                <c:pt idx="479">
                  <c:v>0.260995</c:v>
                </c:pt>
                <c:pt idx="480">
                  <c:v>0.260995</c:v>
                </c:pt>
                <c:pt idx="481">
                  <c:v>0.261996</c:v>
                </c:pt>
                <c:pt idx="482">
                  <c:v>0.261996</c:v>
                </c:pt>
                <c:pt idx="483">
                  <c:v>0.262997</c:v>
                </c:pt>
                <c:pt idx="484">
                  <c:v>0.262997</c:v>
                </c:pt>
                <c:pt idx="485">
                  <c:v>0.263998</c:v>
                </c:pt>
                <c:pt idx="486">
                  <c:v>0.263998</c:v>
                </c:pt>
                <c:pt idx="487">
                  <c:v>0.264999</c:v>
                </c:pt>
                <c:pt idx="488">
                  <c:v>0.265994</c:v>
                </c:pt>
                <c:pt idx="489">
                  <c:v>0.265994</c:v>
                </c:pt>
                <c:pt idx="490">
                  <c:v>0.266995</c:v>
                </c:pt>
                <c:pt idx="491">
                  <c:v>0.266995</c:v>
                </c:pt>
                <c:pt idx="492">
                  <c:v>0.267996</c:v>
                </c:pt>
                <c:pt idx="493">
                  <c:v>0.267996</c:v>
                </c:pt>
                <c:pt idx="494">
                  <c:v>0.268997</c:v>
                </c:pt>
                <c:pt idx="495">
                  <c:v>0.268997</c:v>
                </c:pt>
                <c:pt idx="496">
                  <c:v>0.269998</c:v>
                </c:pt>
                <c:pt idx="497">
                  <c:v>0.269998</c:v>
                </c:pt>
                <c:pt idx="498">
                  <c:v>0.270999</c:v>
                </c:pt>
                <c:pt idx="499">
                  <c:v>0.270999</c:v>
                </c:pt>
                <c:pt idx="500">
                  <c:v>0.272</c:v>
                </c:pt>
                <c:pt idx="501">
                  <c:v>0.272995</c:v>
                </c:pt>
                <c:pt idx="502">
                  <c:v>0.272995</c:v>
                </c:pt>
                <c:pt idx="503">
                  <c:v>0.273996</c:v>
                </c:pt>
                <c:pt idx="504">
                  <c:v>0.273996</c:v>
                </c:pt>
                <c:pt idx="505">
                  <c:v>0.274997</c:v>
                </c:pt>
                <c:pt idx="506">
                  <c:v>0.274997</c:v>
                </c:pt>
                <c:pt idx="507">
                  <c:v>0.275998</c:v>
                </c:pt>
                <c:pt idx="508">
                  <c:v>0.275998</c:v>
                </c:pt>
                <c:pt idx="509">
                  <c:v>0.276999</c:v>
                </c:pt>
                <c:pt idx="510">
                  <c:v>0.276999</c:v>
                </c:pt>
                <c:pt idx="511">
                  <c:v>0.278</c:v>
                </c:pt>
                <c:pt idx="512">
                  <c:v>0.278994</c:v>
                </c:pt>
                <c:pt idx="513">
                  <c:v>0.278994</c:v>
                </c:pt>
                <c:pt idx="514">
                  <c:v>0.279995</c:v>
                </c:pt>
                <c:pt idx="515">
                  <c:v>0.279995</c:v>
                </c:pt>
                <c:pt idx="516">
                  <c:v>0.280996</c:v>
                </c:pt>
                <c:pt idx="517">
                  <c:v>0.280996</c:v>
                </c:pt>
                <c:pt idx="518">
                  <c:v>0.281997</c:v>
                </c:pt>
                <c:pt idx="519">
                  <c:v>0.281997</c:v>
                </c:pt>
                <c:pt idx="520">
                  <c:v>0.282998</c:v>
                </c:pt>
                <c:pt idx="521">
                  <c:v>0.282998</c:v>
                </c:pt>
                <c:pt idx="522">
                  <c:v>0.283999</c:v>
                </c:pt>
                <c:pt idx="523">
                  <c:v>0.284994</c:v>
                </c:pt>
                <c:pt idx="524">
                  <c:v>0.284994</c:v>
                </c:pt>
                <c:pt idx="525">
                  <c:v>0.285995</c:v>
                </c:pt>
                <c:pt idx="526">
                  <c:v>0.285995</c:v>
                </c:pt>
                <c:pt idx="527">
                  <c:v>0.286996</c:v>
                </c:pt>
                <c:pt idx="528">
                  <c:v>0.286996</c:v>
                </c:pt>
                <c:pt idx="529">
                  <c:v>0.287997</c:v>
                </c:pt>
                <c:pt idx="530">
                  <c:v>0.287997</c:v>
                </c:pt>
                <c:pt idx="531">
                  <c:v>0.288998</c:v>
                </c:pt>
                <c:pt idx="532">
                  <c:v>0.288998</c:v>
                </c:pt>
                <c:pt idx="533">
                  <c:v>0.289999</c:v>
                </c:pt>
                <c:pt idx="534">
                  <c:v>0.289999</c:v>
                </c:pt>
                <c:pt idx="535">
                  <c:v>0.291</c:v>
                </c:pt>
                <c:pt idx="536">
                  <c:v>0.291995</c:v>
                </c:pt>
                <c:pt idx="537">
                  <c:v>0.291995</c:v>
                </c:pt>
                <c:pt idx="538">
                  <c:v>0.292996</c:v>
                </c:pt>
                <c:pt idx="539">
                  <c:v>0.292996</c:v>
                </c:pt>
                <c:pt idx="540">
                  <c:v>0.293997</c:v>
                </c:pt>
                <c:pt idx="541">
                  <c:v>0.293997</c:v>
                </c:pt>
                <c:pt idx="542">
                  <c:v>0.294998</c:v>
                </c:pt>
                <c:pt idx="543">
                  <c:v>0.294998</c:v>
                </c:pt>
                <c:pt idx="544">
                  <c:v>0.295999</c:v>
                </c:pt>
                <c:pt idx="545">
                  <c:v>0.295999</c:v>
                </c:pt>
                <c:pt idx="546">
                  <c:v>0.297</c:v>
                </c:pt>
                <c:pt idx="547">
                  <c:v>0.297994</c:v>
                </c:pt>
                <c:pt idx="548">
                  <c:v>0.297994</c:v>
                </c:pt>
                <c:pt idx="549">
                  <c:v>0.298995</c:v>
                </c:pt>
                <c:pt idx="550">
                  <c:v>0.298995</c:v>
                </c:pt>
                <c:pt idx="551">
                  <c:v>0.299996</c:v>
                </c:pt>
                <c:pt idx="552">
                  <c:v>0.299996</c:v>
                </c:pt>
                <c:pt idx="553">
                  <c:v>0.300997</c:v>
                </c:pt>
                <c:pt idx="554">
                  <c:v>0.300997</c:v>
                </c:pt>
                <c:pt idx="555">
                  <c:v>0.301998</c:v>
                </c:pt>
                <c:pt idx="556">
                  <c:v>0.301998</c:v>
                </c:pt>
                <c:pt idx="557">
                  <c:v>0.302999</c:v>
                </c:pt>
                <c:pt idx="558">
                  <c:v>0.303994</c:v>
                </c:pt>
                <c:pt idx="559">
                  <c:v>0.303994</c:v>
                </c:pt>
                <c:pt idx="560">
                  <c:v>0.304995</c:v>
                </c:pt>
                <c:pt idx="561">
                  <c:v>0.304995</c:v>
                </c:pt>
                <c:pt idx="562">
                  <c:v>0.305996</c:v>
                </c:pt>
                <c:pt idx="563">
                  <c:v>0.305996</c:v>
                </c:pt>
                <c:pt idx="564">
                  <c:v>0.306997</c:v>
                </c:pt>
                <c:pt idx="565">
                  <c:v>0.306997</c:v>
                </c:pt>
                <c:pt idx="566">
                  <c:v>0.307998</c:v>
                </c:pt>
                <c:pt idx="567">
                  <c:v>0.307998</c:v>
                </c:pt>
                <c:pt idx="568">
                  <c:v>0.308999</c:v>
                </c:pt>
                <c:pt idx="569">
                  <c:v>0.308999</c:v>
                </c:pt>
                <c:pt idx="570">
                  <c:v>0.31</c:v>
                </c:pt>
                <c:pt idx="571">
                  <c:v>0.310995</c:v>
                </c:pt>
                <c:pt idx="572">
                  <c:v>0.310995</c:v>
                </c:pt>
                <c:pt idx="573">
                  <c:v>0.311996</c:v>
                </c:pt>
                <c:pt idx="574">
                  <c:v>0.311996</c:v>
                </c:pt>
                <c:pt idx="575">
                  <c:v>0.312997</c:v>
                </c:pt>
                <c:pt idx="576">
                  <c:v>0.312997</c:v>
                </c:pt>
                <c:pt idx="577">
                  <c:v>0.313998</c:v>
                </c:pt>
                <c:pt idx="578">
                  <c:v>0.313998</c:v>
                </c:pt>
                <c:pt idx="579">
                  <c:v>0.314999</c:v>
                </c:pt>
                <c:pt idx="580">
                  <c:v>0.314999</c:v>
                </c:pt>
                <c:pt idx="581">
                  <c:v>0.316</c:v>
                </c:pt>
                <c:pt idx="582">
                  <c:v>0.316994</c:v>
                </c:pt>
                <c:pt idx="583">
                  <c:v>0.316994</c:v>
                </c:pt>
                <c:pt idx="584">
                  <c:v>0.317995</c:v>
                </c:pt>
                <c:pt idx="585">
                  <c:v>0.317995</c:v>
                </c:pt>
                <c:pt idx="586">
                  <c:v>0.318996</c:v>
                </c:pt>
                <c:pt idx="587">
                  <c:v>0.318996</c:v>
                </c:pt>
                <c:pt idx="588">
                  <c:v>0.319997</c:v>
                </c:pt>
                <c:pt idx="589">
                  <c:v>0.319997</c:v>
                </c:pt>
                <c:pt idx="590">
                  <c:v>0.320998</c:v>
                </c:pt>
                <c:pt idx="591">
                  <c:v>0.320998</c:v>
                </c:pt>
                <c:pt idx="592">
                  <c:v>0.321999</c:v>
                </c:pt>
                <c:pt idx="593">
                  <c:v>0.322994</c:v>
                </c:pt>
                <c:pt idx="594">
                  <c:v>0.322994</c:v>
                </c:pt>
                <c:pt idx="595">
                  <c:v>0.323995</c:v>
                </c:pt>
                <c:pt idx="596">
                  <c:v>0.323995</c:v>
                </c:pt>
                <c:pt idx="597">
                  <c:v>0.324996</c:v>
                </c:pt>
                <c:pt idx="598">
                  <c:v>0.324996</c:v>
                </c:pt>
                <c:pt idx="599">
                  <c:v>0.325997</c:v>
                </c:pt>
                <c:pt idx="600">
                  <c:v>0.325997</c:v>
                </c:pt>
                <c:pt idx="601">
                  <c:v>0.326998</c:v>
                </c:pt>
                <c:pt idx="602">
                  <c:v>0.326998</c:v>
                </c:pt>
                <c:pt idx="603">
                  <c:v>0.327999</c:v>
                </c:pt>
                <c:pt idx="604">
                  <c:v>0.327999</c:v>
                </c:pt>
                <c:pt idx="605">
                  <c:v>0.329</c:v>
                </c:pt>
                <c:pt idx="606">
                  <c:v>0.329995</c:v>
                </c:pt>
                <c:pt idx="607">
                  <c:v>0.329995</c:v>
                </c:pt>
                <c:pt idx="608">
                  <c:v>0.330996</c:v>
                </c:pt>
                <c:pt idx="609">
                  <c:v>0.330996</c:v>
                </c:pt>
                <c:pt idx="610">
                  <c:v>0.331997</c:v>
                </c:pt>
                <c:pt idx="611">
                  <c:v>0.331997</c:v>
                </c:pt>
                <c:pt idx="612">
                  <c:v>0.332998</c:v>
                </c:pt>
                <c:pt idx="613">
                  <c:v>0.332998</c:v>
                </c:pt>
                <c:pt idx="614">
                  <c:v>0.333999</c:v>
                </c:pt>
                <c:pt idx="615">
                  <c:v>0.333999</c:v>
                </c:pt>
                <c:pt idx="616">
                  <c:v>0.335</c:v>
                </c:pt>
                <c:pt idx="617">
                  <c:v>0.335994</c:v>
                </c:pt>
                <c:pt idx="618">
                  <c:v>0.335994</c:v>
                </c:pt>
                <c:pt idx="619">
                  <c:v>0.336995</c:v>
                </c:pt>
                <c:pt idx="620">
                  <c:v>0.336995</c:v>
                </c:pt>
                <c:pt idx="621">
                  <c:v>0.337996</c:v>
                </c:pt>
                <c:pt idx="622">
                  <c:v>0.337996</c:v>
                </c:pt>
                <c:pt idx="623">
                  <c:v>0.338997</c:v>
                </c:pt>
                <c:pt idx="624">
                  <c:v>0.338997</c:v>
                </c:pt>
                <c:pt idx="625">
                  <c:v>0.339998</c:v>
                </c:pt>
                <c:pt idx="626">
                  <c:v>0.339998</c:v>
                </c:pt>
                <c:pt idx="627">
                  <c:v>0.340999</c:v>
                </c:pt>
                <c:pt idx="628">
                  <c:v>0.341994</c:v>
                </c:pt>
                <c:pt idx="629">
                  <c:v>0.341994</c:v>
                </c:pt>
                <c:pt idx="630">
                  <c:v>0.342995</c:v>
                </c:pt>
                <c:pt idx="631">
                  <c:v>0.342995</c:v>
                </c:pt>
                <c:pt idx="632">
                  <c:v>0.343996</c:v>
                </c:pt>
                <c:pt idx="633">
                  <c:v>0.343996</c:v>
                </c:pt>
                <c:pt idx="634">
                  <c:v>0.344997</c:v>
                </c:pt>
                <c:pt idx="635">
                  <c:v>0.344997</c:v>
                </c:pt>
                <c:pt idx="636">
                  <c:v>0.345998</c:v>
                </c:pt>
                <c:pt idx="637">
                  <c:v>0.345998</c:v>
                </c:pt>
                <c:pt idx="638">
                  <c:v>0.346999</c:v>
                </c:pt>
                <c:pt idx="639">
                  <c:v>0.346999</c:v>
                </c:pt>
                <c:pt idx="640">
                  <c:v>0.348</c:v>
                </c:pt>
                <c:pt idx="641">
                  <c:v>0.348995</c:v>
                </c:pt>
                <c:pt idx="642">
                  <c:v>0.348995</c:v>
                </c:pt>
                <c:pt idx="643">
                  <c:v>0.349996</c:v>
                </c:pt>
                <c:pt idx="644">
                  <c:v>0.349996</c:v>
                </c:pt>
                <c:pt idx="645">
                  <c:v>0.350997</c:v>
                </c:pt>
                <c:pt idx="646">
                  <c:v>0.350997</c:v>
                </c:pt>
                <c:pt idx="647">
                  <c:v>0.351998</c:v>
                </c:pt>
                <c:pt idx="648">
                  <c:v>0.351998</c:v>
                </c:pt>
                <c:pt idx="649">
                  <c:v>0.352999</c:v>
                </c:pt>
                <c:pt idx="650">
                  <c:v>0.352999</c:v>
                </c:pt>
                <c:pt idx="651">
                  <c:v>0.354</c:v>
                </c:pt>
                <c:pt idx="652">
                  <c:v>0.354994</c:v>
                </c:pt>
                <c:pt idx="653">
                  <c:v>0.354994</c:v>
                </c:pt>
                <c:pt idx="654">
                  <c:v>0.355995</c:v>
                </c:pt>
                <c:pt idx="655">
                  <c:v>0.355995</c:v>
                </c:pt>
                <c:pt idx="656">
                  <c:v>0.356996</c:v>
                </c:pt>
                <c:pt idx="657">
                  <c:v>0.356996</c:v>
                </c:pt>
                <c:pt idx="658">
                  <c:v>0.357997</c:v>
                </c:pt>
                <c:pt idx="659">
                  <c:v>0.357997</c:v>
                </c:pt>
                <c:pt idx="660">
                  <c:v>0.358998</c:v>
                </c:pt>
                <c:pt idx="661">
                  <c:v>0.358998</c:v>
                </c:pt>
                <c:pt idx="662">
                  <c:v>0.359999</c:v>
                </c:pt>
                <c:pt idx="663">
                  <c:v>0.360994</c:v>
                </c:pt>
                <c:pt idx="664">
                  <c:v>0.360994</c:v>
                </c:pt>
                <c:pt idx="665">
                  <c:v>0.361995</c:v>
                </c:pt>
                <c:pt idx="666">
                  <c:v>0.361995</c:v>
                </c:pt>
                <c:pt idx="667">
                  <c:v>0.362996</c:v>
                </c:pt>
                <c:pt idx="668">
                  <c:v>0.362996</c:v>
                </c:pt>
                <c:pt idx="669">
                  <c:v>0.363997</c:v>
                </c:pt>
                <c:pt idx="670">
                  <c:v>0.363997</c:v>
                </c:pt>
                <c:pt idx="671">
                  <c:v>0.364998</c:v>
                </c:pt>
                <c:pt idx="672">
                  <c:v>0.364998</c:v>
                </c:pt>
                <c:pt idx="673">
                  <c:v>0.365999</c:v>
                </c:pt>
                <c:pt idx="674">
                  <c:v>0.365999</c:v>
                </c:pt>
                <c:pt idx="675">
                  <c:v>0.367</c:v>
                </c:pt>
                <c:pt idx="676">
                  <c:v>0.367995</c:v>
                </c:pt>
                <c:pt idx="677">
                  <c:v>0.367995</c:v>
                </c:pt>
                <c:pt idx="678">
                  <c:v>0.368996</c:v>
                </c:pt>
                <c:pt idx="679">
                  <c:v>0.368996</c:v>
                </c:pt>
                <c:pt idx="680">
                  <c:v>0.369997</c:v>
                </c:pt>
                <c:pt idx="681">
                  <c:v>0.369997</c:v>
                </c:pt>
                <c:pt idx="682">
                  <c:v>0.370998</c:v>
                </c:pt>
                <c:pt idx="683">
                  <c:v>0.370998</c:v>
                </c:pt>
                <c:pt idx="684">
                  <c:v>0.371999</c:v>
                </c:pt>
                <c:pt idx="685">
                  <c:v>0.371999</c:v>
                </c:pt>
                <c:pt idx="686">
                  <c:v>0.373</c:v>
                </c:pt>
                <c:pt idx="687">
                  <c:v>0.373994</c:v>
                </c:pt>
                <c:pt idx="688">
                  <c:v>0.373994</c:v>
                </c:pt>
                <c:pt idx="689">
                  <c:v>0.374995</c:v>
                </c:pt>
                <c:pt idx="690">
                  <c:v>0.374995</c:v>
                </c:pt>
                <c:pt idx="691">
                  <c:v>0.375996</c:v>
                </c:pt>
                <c:pt idx="692">
                  <c:v>0.375996</c:v>
                </c:pt>
                <c:pt idx="693">
                  <c:v>0.376997</c:v>
                </c:pt>
                <c:pt idx="694">
                  <c:v>0.376997</c:v>
                </c:pt>
                <c:pt idx="695">
                  <c:v>0.377998</c:v>
                </c:pt>
                <c:pt idx="696">
                  <c:v>0.377998</c:v>
                </c:pt>
                <c:pt idx="697">
                  <c:v>0.378999</c:v>
                </c:pt>
                <c:pt idx="698">
                  <c:v>0.379994</c:v>
                </c:pt>
                <c:pt idx="699">
                  <c:v>0.379994</c:v>
                </c:pt>
                <c:pt idx="700">
                  <c:v>0.380995</c:v>
                </c:pt>
                <c:pt idx="701">
                  <c:v>0.380995</c:v>
                </c:pt>
                <c:pt idx="702">
                  <c:v>0.381996</c:v>
                </c:pt>
                <c:pt idx="703">
                  <c:v>0.381996</c:v>
                </c:pt>
                <c:pt idx="704">
                  <c:v>0.382997</c:v>
                </c:pt>
                <c:pt idx="705">
                  <c:v>0.382997</c:v>
                </c:pt>
                <c:pt idx="706">
                  <c:v>0.383998</c:v>
                </c:pt>
                <c:pt idx="707">
                  <c:v>0.383998</c:v>
                </c:pt>
                <c:pt idx="708">
                  <c:v>0.384999</c:v>
                </c:pt>
                <c:pt idx="709">
                  <c:v>0.384999</c:v>
                </c:pt>
                <c:pt idx="710">
                  <c:v>0.386</c:v>
                </c:pt>
                <c:pt idx="711">
                  <c:v>0.386995</c:v>
                </c:pt>
                <c:pt idx="712">
                  <c:v>0.386995</c:v>
                </c:pt>
                <c:pt idx="713">
                  <c:v>0.387996</c:v>
                </c:pt>
                <c:pt idx="714">
                  <c:v>0.387996</c:v>
                </c:pt>
                <c:pt idx="715">
                  <c:v>0.388997</c:v>
                </c:pt>
                <c:pt idx="716">
                  <c:v>0.388997</c:v>
                </c:pt>
                <c:pt idx="717">
                  <c:v>0.389998</c:v>
                </c:pt>
                <c:pt idx="718">
                  <c:v>0.389998</c:v>
                </c:pt>
                <c:pt idx="719">
                  <c:v>0.390999</c:v>
                </c:pt>
                <c:pt idx="720">
                  <c:v>0.390999</c:v>
                </c:pt>
                <c:pt idx="721">
                  <c:v>0.392</c:v>
                </c:pt>
                <c:pt idx="722">
                  <c:v>0.392994</c:v>
                </c:pt>
                <c:pt idx="723">
                  <c:v>0.392994</c:v>
                </c:pt>
                <c:pt idx="724">
                  <c:v>0.393995</c:v>
                </c:pt>
                <c:pt idx="725">
                  <c:v>0.393995</c:v>
                </c:pt>
                <c:pt idx="726">
                  <c:v>0.394996</c:v>
                </c:pt>
                <c:pt idx="727">
                  <c:v>0.394996</c:v>
                </c:pt>
                <c:pt idx="728">
                  <c:v>0.395997</c:v>
                </c:pt>
                <c:pt idx="729">
                  <c:v>0.395997</c:v>
                </c:pt>
                <c:pt idx="730">
                  <c:v>0.396998</c:v>
                </c:pt>
                <c:pt idx="731">
                  <c:v>0.396998</c:v>
                </c:pt>
                <c:pt idx="732">
                  <c:v>0.397999</c:v>
                </c:pt>
                <c:pt idx="733">
                  <c:v>0.398994</c:v>
                </c:pt>
                <c:pt idx="734">
                  <c:v>0.398994</c:v>
                </c:pt>
                <c:pt idx="735">
                  <c:v>0.399995</c:v>
                </c:pt>
                <c:pt idx="736">
                  <c:v>0.399995</c:v>
                </c:pt>
                <c:pt idx="737">
                  <c:v>0.400996</c:v>
                </c:pt>
                <c:pt idx="738">
                  <c:v>0.400996</c:v>
                </c:pt>
                <c:pt idx="739">
                  <c:v>0.401997</c:v>
                </c:pt>
                <c:pt idx="740">
                  <c:v>0.401997</c:v>
                </c:pt>
                <c:pt idx="741">
                  <c:v>0.402998</c:v>
                </c:pt>
                <c:pt idx="742">
                  <c:v>0.402998</c:v>
                </c:pt>
                <c:pt idx="743">
                  <c:v>0.403999</c:v>
                </c:pt>
                <c:pt idx="744">
                  <c:v>0.403999</c:v>
                </c:pt>
                <c:pt idx="745">
                  <c:v>0.405</c:v>
                </c:pt>
                <c:pt idx="746">
                  <c:v>0.405995</c:v>
                </c:pt>
                <c:pt idx="747">
                  <c:v>0.405995</c:v>
                </c:pt>
                <c:pt idx="748">
                  <c:v>0.406996</c:v>
                </c:pt>
                <c:pt idx="749">
                  <c:v>0.406996</c:v>
                </c:pt>
                <c:pt idx="750">
                  <c:v>0.407997</c:v>
                </c:pt>
                <c:pt idx="751">
                  <c:v>0.407997</c:v>
                </c:pt>
                <c:pt idx="752">
                  <c:v>0.408998</c:v>
                </c:pt>
                <c:pt idx="753">
                  <c:v>0.408998</c:v>
                </c:pt>
                <c:pt idx="754">
                  <c:v>0.409999</c:v>
                </c:pt>
                <c:pt idx="755">
                  <c:v>0.409999</c:v>
                </c:pt>
                <c:pt idx="756">
                  <c:v>0.411</c:v>
                </c:pt>
                <c:pt idx="757">
                  <c:v>0.411994</c:v>
                </c:pt>
                <c:pt idx="758">
                  <c:v>0.411994</c:v>
                </c:pt>
                <c:pt idx="759">
                  <c:v>0.412995</c:v>
                </c:pt>
                <c:pt idx="760">
                  <c:v>0.412995</c:v>
                </c:pt>
                <c:pt idx="761">
                  <c:v>0.413996</c:v>
                </c:pt>
                <c:pt idx="762">
                  <c:v>0.413996</c:v>
                </c:pt>
                <c:pt idx="763">
                  <c:v>0.414997</c:v>
                </c:pt>
                <c:pt idx="764">
                  <c:v>0.414997</c:v>
                </c:pt>
                <c:pt idx="765">
                  <c:v>0.415998</c:v>
                </c:pt>
                <c:pt idx="766">
                  <c:v>0.415998</c:v>
                </c:pt>
                <c:pt idx="767">
                  <c:v>0.416999</c:v>
                </c:pt>
                <c:pt idx="768">
                  <c:v>0.417994</c:v>
                </c:pt>
                <c:pt idx="769">
                  <c:v>0.417994</c:v>
                </c:pt>
                <c:pt idx="770">
                  <c:v>0.418995</c:v>
                </c:pt>
                <c:pt idx="771">
                  <c:v>0.418995</c:v>
                </c:pt>
                <c:pt idx="772">
                  <c:v>0.419996</c:v>
                </c:pt>
                <c:pt idx="773">
                  <c:v>0.419996</c:v>
                </c:pt>
                <c:pt idx="774">
                  <c:v>0.420997</c:v>
                </c:pt>
                <c:pt idx="775">
                  <c:v>0.420997</c:v>
                </c:pt>
                <c:pt idx="776">
                  <c:v>0.421998</c:v>
                </c:pt>
                <c:pt idx="777">
                  <c:v>0.421998</c:v>
                </c:pt>
                <c:pt idx="778">
                  <c:v>0.422999</c:v>
                </c:pt>
                <c:pt idx="779">
                  <c:v>0.422999</c:v>
                </c:pt>
                <c:pt idx="780">
                  <c:v>0.424</c:v>
                </c:pt>
                <c:pt idx="781">
                  <c:v>0.424995</c:v>
                </c:pt>
                <c:pt idx="782">
                  <c:v>0.424995</c:v>
                </c:pt>
                <c:pt idx="783">
                  <c:v>0.425996</c:v>
                </c:pt>
                <c:pt idx="784">
                  <c:v>0.425996</c:v>
                </c:pt>
                <c:pt idx="785">
                  <c:v>0.426997</c:v>
                </c:pt>
                <c:pt idx="786">
                  <c:v>0.426997</c:v>
                </c:pt>
                <c:pt idx="787">
                  <c:v>0.427998</c:v>
                </c:pt>
                <c:pt idx="788">
                  <c:v>0.427998</c:v>
                </c:pt>
                <c:pt idx="789">
                  <c:v>0.428999</c:v>
                </c:pt>
                <c:pt idx="790">
                  <c:v>0.428999</c:v>
                </c:pt>
                <c:pt idx="791">
                  <c:v>0.43</c:v>
                </c:pt>
                <c:pt idx="792">
                  <c:v>0.430994</c:v>
                </c:pt>
                <c:pt idx="793">
                  <c:v>0.430994</c:v>
                </c:pt>
                <c:pt idx="794">
                  <c:v>0.431995</c:v>
                </c:pt>
                <c:pt idx="795">
                  <c:v>0.431995</c:v>
                </c:pt>
                <c:pt idx="796">
                  <c:v>0.432996</c:v>
                </c:pt>
                <c:pt idx="797">
                  <c:v>0.432996</c:v>
                </c:pt>
                <c:pt idx="798">
                  <c:v>0.433997</c:v>
                </c:pt>
                <c:pt idx="799">
                  <c:v>0.433997</c:v>
                </c:pt>
                <c:pt idx="800">
                  <c:v>0.434998</c:v>
                </c:pt>
                <c:pt idx="801">
                  <c:v>0.434998</c:v>
                </c:pt>
                <c:pt idx="802">
                  <c:v>0.435999</c:v>
                </c:pt>
                <c:pt idx="803">
                  <c:v>0.436994</c:v>
                </c:pt>
                <c:pt idx="804">
                  <c:v>0.436994</c:v>
                </c:pt>
                <c:pt idx="805">
                  <c:v>0.437995</c:v>
                </c:pt>
                <c:pt idx="806">
                  <c:v>0.437995</c:v>
                </c:pt>
                <c:pt idx="807">
                  <c:v>0.438996</c:v>
                </c:pt>
                <c:pt idx="808">
                  <c:v>0.438996</c:v>
                </c:pt>
                <c:pt idx="809">
                  <c:v>0.439997</c:v>
                </c:pt>
                <c:pt idx="810">
                  <c:v>0.439997</c:v>
                </c:pt>
                <c:pt idx="811">
                  <c:v>0.440998</c:v>
                </c:pt>
                <c:pt idx="812">
                  <c:v>0.440998</c:v>
                </c:pt>
                <c:pt idx="813">
                  <c:v>0.441999</c:v>
                </c:pt>
                <c:pt idx="814">
                  <c:v>0.441999</c:v>
                </c:pt>
                <c:pt idx="815">
                  <c:v>0.443</c:v>
                </c:pt>
                <c:pt idx="816">
                  <c:v>0.443995</c:v>
                </c:pt>
                <c:pt idx="817">
                  <c:v>0.443995</c:v>
                </c:pt>
                <c:pt idx="818">
                  <c:v>0.444996</c:v>
                </c:pt>
                <c:pt idx="819">
                  <c:v>0.444996</c:v>
                </c:pt>
                <c:pt idx="820">
                  <c:v>0.445997</c:v>
                </c:pt>
                <c:pt idx="821">
                  <c:v>0.445997</c:v>
                </c:pt>
                <c:pt idx="822">
                  <c:v>0.446998</c:v>
                </c:pt>
                <c:pt idx="823">
                  <c:v>0.446998</c:v>
                </c:pt>
                <c:pt idx="824">
                  <c:v>0.447999</c:v>
                </c:pt>
                <c:pt idx="825">
                  <c:v>0.447999</c:v>
                </c:pt>
                <c:pt idx="826">
                  <c:v>0.449</c:v>
                </c:pt>
                <c:pt idx="827">
                  <c:v>0.449995</c:v>
                </c:pt>
                <c:pt idx="828">
                  <c:v>0.449995</c:v>
                </c:pt>
                <c:pt idx="829">
                  <c:v>0.450995</c:v>
                </c:pt>
                <c:pt idx="830">
                  <c:v>0.450995</c:v>
                </c:pt>
                <c:pt idx="831">
                  <c:v>0.451996</c:v>
                </c:pt>
                <c:pt idx="832">
                  <c:v>0.451996</c:v>
                </c:pt>
                <c:pt idx="833">
                  <c:v>0.452997</c:v>
                </c:pt>
                <c:pt idx="834">
                  <c:v>0.452997</c:v>
                </c:pt>
                <c:pt idx="835">
                  <c:v>0.453998</c:v>
                </c:pt>
                <c:pt idx="836">
                  <c:v>0.453998</c:v>
                </c:pt>
                <c:pt idx="837">
                  <c:v>0.454999</c:v>
                </c:pt>
                <c:pt idx="838">
                  <c:v>0.455994</c:v>
                </c:pt>
                <c:pt idx="839">
                  <c:v>0.455994</c:v>
                </c:pt>
                <c:pt idx="840">
                  <c:v>0.456995</c:v>
                </c:pt>
                <c:pt idx="841">
                  <c:v>0.456995</c:v>
                </c:pt>
                <c:pt idx="842">
                  <c:v>0.457996</c:v>
                </c:pt>
                <c:pt idx="843">
                  <c:v>0.457996</c:v>
                </c:pt>
                <c:pt idx="844">
                  <c:v>0.458997</c:v>
                </c:pt>
                <c:pt idx="845">
                  <c:v>0.458997</c:v>
                </c:pt>
                <c:pt idx="846">
                  <c:v>0.459998</c:v>
                </c:pt>
                <c:pt idx="847">
                  <c:v>0.459998</c:v>
                </c:pt>
                <c:pt idx="848">
                  <c:v>0.460999</c:v>
                </c:pt>
                <c:pt idx="849">
                  <c:v>0.460999</c:v>
                </c:pt>
                <c:pt idx="850">
                  <c:v>0.462</c:v>
                </c:pt>
                <c:pt idx="851">
                  <c:v>0.462995</c:v>
                </c:pt>
                <c:pt idx="852">
                  <c:v>0.462995</c:v>
                </c:pt>
                <c:pt idx="853">
                  <c:v>0.463996</c:v>
                </c:pt>
                <c:pt idx="854">
                  <c:v>0.463996</c:v>
                </c:pt>
                <c:pt idx="855">
                  <c:v>0.464997</c:v>
                </c:pt>
                <c:pt idx="856">
                  <c:v>0.464997</c:v>
                </c:pt>
                <c:pt idx="857">
                  <c:v>0.465998</c:v>
                </c:pt>
                <c:pt idx="858">
                  <c:v>0.465998</c:v>
                </c:pt>
                <c:pt idx="859">
                  <c:v>0.466999</c:v>
                </c:pt>
                <c:pt idx="860">
                  <c:v>0.466999</c:v>
                </c:pt>
                <c:pt idx="861">
                  <c:v>0.468</c:v>
                </c:pt>
                <c:pt idx="862">
                  <c:v>0.468995</c:v>
                </c:pt>
                <c:pt idx="863">
                  <c:v>0.468995</c:v>
                </c:pt>
                <c:pt idx="864">
                  <c:v>0.469995</c:v>
                </c:pt>
                <c:pt idx="865">
                  <c:v>0.469995</c:v>
                </c:pt>
                <c:pt idx="866">
                  <c:v>0.470996</c:v>
                </c:pt>
                <c:pt idx="867">
                  <c:v>0.470996</c:v>
                </c:pt>
                <c:pt idx="868">
                  <c:v>0.471997</c:v>
                </c:pt>
                <c:pt idx="869">
                  <c:v>0.471997</c:v>
                </c:pt>
                <c:pt idx="870">
                  <c:v>0.472998</c:v>
                </c:pt>
                <c:pt idx="871">
                  <c:v>0.472998</c:v>
                </c:pt>
                <c:pt idx="872">
                  <c:v>0.473999</c:v>
                </c:pt>
                <c:pt idx="873">
                  <c:v>0.474994</c:v>
                </c:pt>
                <c:pt idx="874">
                  <c:v>0.474994</c:v>
                </c:pt>
                <c:pt idx="875">
                  <c:v>0.475995</c:v>
                </c:pt>
                <c:pt idx="876">
                  <c:v>0.475995</c:v>
                </c:pt>
                <c:pt idx="877">
                  <c:v>0.476996</c:v>
                </c:pt>
                <c:pt idx="878">
                  <c:v>0.476996</c:v>
                </c:pt>
                <c:pt idx="879">
                  <c:v>0.477997</c:v>
                </c:pt>
                <c:pt idx="880">
                  <c:v>0.477997</c:v>
                </c:pt>
                <c:pt idx="881">
                  <c:v>0.478998</c:v>
                </c:pt>
                <c:pt idx="882">
                  <c:v>0.478998</c:v>
                </c:pt>
                <c:pt idx="883">
                  <c:v>0.479999</c:v>
                </c:pt>
                <c:pt idx="884">
                  <c:v>0.479999</c:v>
                </c:pt>
                <c:pt idx="885">
                  <c:v>0.481</c:v>
                </c:pt>
                <c:pt idx="886">
                  <c:v>0.481995</c:v>
                </c:pt>
                <c:pt idx="887">
                  <c:v>0.481995</c:v>
                </c:pt>
                <c:pt idx="888">
                  <c:v>0.482996</c:v>
                </c:pt>
                <c:pt idx="889">
                  <c:v>0.482996</c:v>
                </c:pt>
                <c:pt idx="890">
                  <c:v>0.483997</c:v>
                </c:pt>
                <c:pt idx="891">
                  <c:v>0.483997</c:v>
                </c:pt>
                <c:pt idx="892">
                  <c:v>0.484998</c:v>
                </c:pt>
                <c:pt idx="893">
                  <c:v>0.484998</c:v>
                </c:pt>
                <c:pt idx="894">
                  <c:v>0.485999</c:v>
                </c:pt>
                <c:pt idx="895">
                  <c:v>0.485999</c:v>
                </c:pt>
                <c:pt idx="896">
                  <c:v>0.487</c:v>
                </c:pt>
                <c:pt idx="897">
                  <c:v>0.487995</c:v>
                </c:pt>
                <c:pt idx="898">
                  <c:v>0.487995</c:v>
                </c:pt>
                <c:pt idx="899">
                  <c:v>0.488995</c:v>
                </c:pt>
                <c:pt idx="900">
                  <c:v>0.488995</c:v>
                </c:pt>
                <c:pt idx="901">
                  <c:v>0.489996</c:v>
                </c:pt>
                <c:pt idx="902">
                  <c:v>0.489996</c:v>
                </c:pt>
                <c:pt idx="903">
                  <c:v>0.490997</c:v>
                </c:pt>
                <c:pt idx="904">
                  <c:v>0.490997</c:v>
                </c:pt>
                <c:pt idx="905">
                  <c:v>0.491998</c:v>
                </c:pt>
                <c:pt idx="906">
                  <c:v>0.491998</c:v>
                </c:pt>
                <c:pt idx="907">
                  <c:v>0.492999</c:v>
                </c:pt>
                <c:pt idx="908">
                  <c:v>0.493994</c:v>
                </c:pt>
                <c:pt idx="909">
                  <c:v>0.493994</c:v>
                </c:pt>
                <c:pt idx="910">
                  <c:v>0.494995</c:v>
                </c:pt>
                <c:pt idx="911">
                  <c:v>0.494995</c:v>
                </c:pt>
                <c:pt idx="912">
                  <c:v>0.495996</c:v>
                </c:pt>
                <c:pt idx="913">
                  <c:v>0.495996</c:v>
                </c:pt>
                <c:pt idx="914">
                  <c:v>0.496997</c:v>
                </c:pt>
                <c:pt idx="915">
                  <c:v>0.496997</c:v>
                </c:pt>
                <c:pt idx="916">
                  <c:v>0.497998</c:v>
                </c:pt>
                <c:pt idx="917">
                  <c:v>0.497998</c:v>
                </c:pt>
                <c:pt idx="918">
                  <c:v>0.498999</c:v>
                </c:pt>
                <c:pt idx="919">
                  <c:v>0.498999</c:v>
                </c:pt>
                <c:pt idx="920">
                  <c:v>0.5</c:v>
                </c:pt>
                <c:pt idx="921">
                  <c:v>0.500995</c:v>
                </c:pt>
                <c:pt idx="922">
                  <c:v>0.500995</c:v>
                </c:pt>
                <c:pt idx="923">
                  <c:v>0.501996</c:v>
                </c:pt>
                <c:pt idx="924">
                  <c:v>0.501996</c:v>
                </c:pt>
                <c:pt idx="925">
                  <c:v>0.502997</c:v>
                </c:pt>
                <c:pt idx="926">
                  <c:v>0.502997</c:v>
                </c:pt>
                <c:pt idx="927">
                  <c:v>0.503998</c:v>
                </c:pt>
                <c:pt idx="928">
                  <c:v>0.503998</c:v>
                </c:pt>
                <c:pt idx="929">
                  <c:v>0.504999</c:v>
                </c:pt>
                <c:pt idx="930">
                  <c:v>0.504999</c:v>
                </c:pt>
                <c:pt idx="931">
                  <c:v>0.506</c:v>
                </c:pt>
                <c:pt idx="932">
                  <c:v>0.506995</c:v>
                </c:pt>
                <c:pt idx="933">
                  <c:v>0.506995</c:v>
                </c:pt>
                <c:pt idx="934">
                  <c:v>0.507996</c:v>
                </c:pt>
                <c:pt idx="935">
                  <c:v>0.507996</c:v>
                </c:pt>
                <c:pt idx="936">
                  <c:v>0.508996</c:v>
                </c:pt>
                <c:pt idx="937">
                  <c:v>0.508996</c:v>
                </c:pt>
                <c:pt idx="938">
                  <c:v>0.509997</c:v>
                </c:pt>
                <c:pt idx="939">
                  <c:v>0.509997</c:v>
                </c:pt>
                <c:pt idx="940">
                  <c:v>0.510998</c:v>
                </c:pt>
                <c:pt idx="941">
                  <c:v>0.510998</c:v>
                </c:pt>
                <c:pt idx="942">
                  <c:v>0.511999</c:v>
                </c:pt>
                <c:pt idx="943">
                  <c:v>0.512994</c:v>
                </c:pt>
                <c:pt idx="944">
                  <c:v>0.512994</c:v>
                </c:pt>
                <c:pt idx="945">
                  <c:v>0.513995</c:v>
                </c:pt>
                <c:pt idx="946">
                  <c:v>0.513995</c:v>
                </c:pt>
                <c:pt idx="947">
                  <c:v>0.514996</c:v>
                </c:pt>
                <c:pt idx="948">
                  <c:v>0.514996</c:v>
                </c:pt>
                <c:pt idx="949">
                  <c:v>0.515997</c:v>
                </c:pt>
                <c:pt idx="950">
                  <c:v>0.515997</c:v>
                </c:pt>
                <c:pt idx="951">
                  <c:v>0.516998</c:v>
                </c:pt>
                <c:pt idx="952">
                  <c:v>0.516998</c:v>
                </c:pt>
                <c:pt idx="953">
                  <c:v>0.517999</c:v>
                </c:pt>
                <c:pt idx="954">
                  <c:v>0.518994</c:v>
                </c:pt>
                <c:pt idx="955">
                  <c:v>0.518994</c:v>
                </c:pt>
                <c:pt idx="956">
                  <c:v>0.519995</c:v>
                </c:pt>
                <c:pt idx="957">
                  <c:v>0.519995</c:v>
                </c:pt>
                <c:pt idx="958">
                  <c:v>0.520996</c:v>
                </c:pt>
                <c:pt idx="959">
                  <c:v>0.520996</c:v>
                </c:pt>
                <c:pt idx="960">
                  <c:v>0.521997</c:v>
                </c:pt>
                <c:pt idx="961">
                  <c:v>0.521997</c:v>
                </c:pt>
                <c:pt idx="962">
                  <c:v>0.522998</c:v>
                </c:pt>
                <c:pt idx="963">
                  <c:v>0.522998</c:v>
                </c:pt>
                <c:pt idx="964">
                  <c:v>0.523999</c:v>
                </c:pt>
                <c:pt idx="965">
                  <c:v>0.523999</c:v>
                </c:pt>
                <c:pt idx="966">
                  <c:v>0.525</c:v>
                </c:pt>
                <c:pt idx="967">
                  <c:v>0.525995</c:v>
                </c:pt>
                <c:pt idx="968">
                  <c:v>0.525995</c:v>
                </c:pt>
                <c:pt idx="969">
                  <c:v>0.526996</c:v>
                </c:pt>
                <c:pt idx="970">
                  <c:v>0.526996</c:v>
                </c:pt>
                <c:pt idx="971">
                  <c:v>0.527996</c:v>
                </c:pt>
                <c:pt idx="972">
                  <c:v>0.527996</c:v>
                </c:pt>
                <c:pt idx="973">
                  <c:v>0.528997</c:v>
                </c:pt>
                <c:pt idx="974">
                  <c:v>0.528997</c:v>
                </c:pt>
                <c:pt idx="975">
                  <c:v>0.529998</c:v>
                </c:pt>
                <c:pt idx="976">
                  <c:v>0.529998</c:v>
                </c:pt>
                <c:pt idx="977">
                  <c:v>0.530999</c:v>
                </c:pt>
                <c:pt idx="978">
                  <c:v>0.531994</c:v>
                </c:pt>
                <c:pt idx="979">
                  <c:v>0.531994</c:v>
                </c:pt>
                <c:pt idx="980">
                  <c:v>0.532995</c:v>
                </c:pt>
                <c:pt idx="981">
                  <c:v>0.532995</c:v>
                </c:pt>
                <c:pt idx="982">
                  <c:v>0.533996</c:v>
                </c:pt>
                <c:pt idx="983">
                  <c:v>0.533996</c:v>
                </c:pt>
                <c:pt idx="984">
                  <c:v>0.534997</c:v>
                </c:pt>
                <c:pt idx="985">
                  <c:v>0.534997</c:v>
                </c:pt>
                <c:pt idx="986">
                  <c:v>0.535998</c:v>
                </c:pt>
                <c:pt idx="987">
                  <c:v>0.535998</c:v>
                </c:pt>
                <c:pt idx="988">
                  <c:v>0.536999</c:v>
                </c:pt>
                <c:pt idx="989">
                  <c:v>0.537994</c:v>
                </c:pt>
                <c:pt idx="990">
                  <c:v>0.537994</c:v>
                </c:pt>
                <c:pt idx="991">
                  <c:v>0.538995</c:v>
                </c:pt>
                <c:pt idx="992">
                  <c:v>0.538995</c:v>
                </c:pt>
                <c:pt idx="993">
                  <c:v>0.539996</c:v>
                </c:pt>
                <c:pt idx="994">
                  <c:v>0.539996</c:v>
                </c:pt>
                <c:pt idx="995">
                  <c:v>0.540997</c:v>
                </c:pt>
                <c:pt idx="996">
                  <c:v>0.540997</c:v>
                </c:pt>
                <c:pt idx="997">
                  <c:v>0.541998</c:v>
                </c:pt>
                <c:pt idx="998">
                  <c:v>0.541998</c:v>
                </c:pt>
                <c:pt idx="999">
                  <c:v>0.542999</c:v>
                </c:pt>
                <c:pt idx="1000">
                  <c:v>0.542999</c:v>
                </c:pt>
                <c:pt idx="1001">
                  <c:v>0.544</c:v>
                </c:pt>
                <c:pt idx="1002">
                  <c:v>0.544995</c:v>
                </c:pt>
                <c:pt idx="1003">
                  <c:v>0.544995</c:v>
                </c:pt>
                <c:pt idx="1004">
                  <c:v>0.545996</c:v>
                </c:pt>
                <c:pt idx="1005">
                  <c:v>0.545996</c:v>
                </c:pt>
                <c:pt idx="1006">
                  <c:v>0.546996</c:v>
                </c:pt>
                <c:pt idx="1007">
                  <c:v>0.546996</c:v>
                </c:pt>
                <c:pt idx="1008">
                  <c:v>0.547997</c:v>
                </c:pt>
                <c:pt idx="1009">
                  <c:v>0.547997</c:v>
                </c:pt>
                <c:pt idx="1010">
                  <c:v>0.548998</c:v>
                </c:pt>
                <c:pt idx="1011">
                  <c:v>0.548998</c:v>
                </c:pt>
                <c:pt idx="1012">
                  <c:v>0.549999</c:v>
                </c:pt>
                <c:pt idx="1013">
                  <c:v>0.550994</c:v>
                </c:pt>
                <c:pt idx="1014">
                  <c:v>0.550994</c:v>
                </c:pt>
                <c:pt idx="1015">
                  <c:v>0.551995</c:v>
                </c:pt>
                <c:pt idx="1016">
                  <c:v>0.551995</c:v>
                </c:pt>
                <c:pt idx="1017">
                  <c:v>0.552996</c:v>
                </c:pt>
                <c:pt idx="1018">
                  <c:v>0.552996</c:v>
                </c:pt>
                <c:pt idx="1019">
                  <c:v>0.553997</c:v>
                </c:pt>
                <c:pt idx="1020">
                  <c:v>0.553997</c:v>
                </c:pt>
                <c:pt idx="1021">
                  <c:v>0.554998</c:v>
                </c:pt>
                <c:pt idx="1022">
                  <c:v>0.554998</c:v>
                </c:pt>
                <c:pt idx="1023">
                  <c:v>0.555999</c:v>
                </c:pt>
                <c:pt idx="1024">
                  <c:v>0.556994</c:v>
                </c:pt>
                <c:pt idx="1025">
                  <c:v>0.556994</c:v>
                </c:pt>
                <c:pt idx="1026">
                  <c:v>0.557995</c:v>
                </c:pt>
                <c:pt idx="1027">
                  <c:v>0.557995</c:v>
                </c:pt>
                <c:pt idx="1028">
                  <c:v>0.558996</c:v>
                </c:pt>
                <c:pt idx="1029">
                  <c:v>0.558996</c:v>
                </c:pt>
                <c:pt idx="1030">
                  <c:v>0.559997</c:v>
                </c:pt>
                <c:pt idx="1031">
                  <c:v>0.559997</c:v>
                </c:pt>
                <c:pt idx="1032">
                  <c:v>0.560998</c:v>
                </c:pt>
                <c:pt idx="1033">
                  <c:v>0.560998</c:v>
                </c:pt>
                <c:pt idx="1034">
                  <c:v>0.561999</c:v>
                </c:pt>
                <c:pt idx="1035">
                  <c:v>0.561999</c:v>
                </c:pt>
                <c:pt idx="1036">
                  <c:v>0.563</c:v>
                </c:pt>
                <c:pt idx="1037">
                  <c:v>0.563995</c:v>
                </c:pt>
                <c:pt idx="1038">
                  <c:v>0.563995</c:v>
                </c:pt>
                <c:pt idx="1039">
                  <c:v>0.564996</c:v>
                </c:pt>
                <c:pt idx="1040">
                  <c:v>0.564996</c:v>
                </c:pt>
                <c:pt idx="1041">
                  <c:v>0.565997</c:v>
                </c:pt>
                <c:pt idx="1042">
                  <c:v>0.565997</c:v>
                </c:pt>
                <c:pt idx="1043">
                  <c:v>0.566997</c:v>
                </c:pt>
                <c:pt idx="1044">
                  <c:v>0.566997</c:v>
                </c:pt>
                <c:pt idx="1045">
                  <c:v>0.567998</c:v>
                </c:pt>
                <c:pt idx="1046">
                  <c:v>0.567998</c:v>
                </c:pt>
                <c:pt idx="1047">
                  <c:v>0.568999</c:v>
                </c:pt>
                <c:pt idx="1048">
                  <c:v>0.569994</c:v>
                </c:pt>
                <c:pt idx="1049">
                  <c:v>0.569994</c:v>
                </c:pt>
                <c:pt idx="1050">
                  <c:v>0.570995</c:v>
                </c:pt>
                <c:pt idx="1051">
                  <c:v>0.570995</c:v>
                </c:pt>
                <c:pt idx="1052">
                  <c:v>0.571996</c:v>
                </c:pt>
                <c:pt idx="1053">
                  <c:v>0.571996</c:v>
                </c:pt>
                <c:pt idx="1054">
                  <c:v>0.572997</c:v>
                </c:pt>
                <c:pt idx="1055">
                  <c:v>0.572997</c:v>
                </c:pt>
                <c:pt idx="1056">
                  <c:v>0.573998</c:v>
                </c:pt>
                <c:pt idx="1057">
                  <c:v>0.573998</c:v>
                </c:pt>
                <c:pt idx="1058">
                  <c:v>0.574999</c:v>
                </c:pt>
                <c:pt idx="1059">
                  <c:v>0.575994</c:v>
                </c:pt>
                <c:pt idx="1060">
                  <c:v>0.575994</c:v>
                </c:pt>
                <c:pt idx="1061">
                  <c:v>0.576995</c:v>
                </c:pt>
                <c:pt idx="1062">
                  <c:v>0.576995</c:v>
                </c:pt>
                <c:pt idx="1063">
                  <c:v>0.577996</c:v>
                </c:pt>
                <c:pt idx="1064">
                  <c:v>0.577996</c:v>
                </c:pt>
                <c:pt idx="1065">
                  <c:v>0.578997</c:v>
                </c:pt>
                <c:pt idx="1066">
                  <c:v>0.578997</c:v>
                </c:pt>
                <c:pt idx="1067">
                  <c:v>0.579998</c:v>
                </c:pt>
                <c:pt idx="1068">
                  <c:v>0.579998</c:v>
                </c:pt>
                <c:pt idx="1069">
                  <c:v>0.580999</c:v>
                </c:pt>
                <c:pt idx="1070">
                  <c:v>0.580999</c:v>
                </c:pt>
                <c:pt idx="1071">
                  <c:v>0.582</c:v>
                </c:pt>
                <c:pt idx="1072">
                  <c:v>0.582995</c:v>
                </c:pt>
                <c:pt idx="1073">
                  <c:v>0.582995</c:v>
                </c:pt>
                <c:pt idx="1074">
                  <c:v>0.583996</c:v>
                </c:pt>
                <c:pt idx="1075">
                  <c:v>0.583996</c:v>
                </c:pt>
                <c:pt idx="1076">
                  <c:v>0.584997</c:v>
                </c:pt>
                <c:pt idx="1077">
                  <c:v>0.584997</c:v>
                </c:pt>
                <c:pt idx="1078">
                  <c:v>0.585997</c:v>
                </c:pt>
                <c:pt idx="1079">
                  <c:v>0.585997</c:v>
                </c:pt>
                <c:pt idx="1080">
                  <c:v>0.586998</c:v>
                </c:pt>
                <c:pt idx="1081">
                  <c:v>0.586998</c:v>
                </c:pt>
                <c:pt idx="1082">
                  <c:v>0.587999</c:v>
                </c:pt>
                <c:pt idx="1083">
                  <c:v>0.588994</c:v>
                </c:pt>
                <c:pt idx="1084">
                  <c:v>0.588994</c:v>
                </c:pt>
                <c:pt idx="1085">
                  <c:v>0.589995</c:v>
                </c:pt>
                <c:pt idx="1086">
                  <c:v>0.589995</c:v>
                </c:pt>
                <c:pt idx="1087">
                  <c:v>0.590996</c:v>
                </c:pt>
                <c:pt idx="1088">
                  <c:v>0.590996</c:v>
                </c:pt>
                <c:pt idx="1089">
                  <c:v>0.591997</c:v>
                </c:pt>
                <c:pt idx="1090">
                  <c:v>0.591997</c:v>
                </c:pt>
                <c:pt idx="1091">
                  <c:v>0.592998</c:v>
                </c:pt>
                <c:pt idx="1092">
                  <c:v>0.592998</c:v>
                </c:pt>
                <c:pt idx="1093">
                  <c:v>0.593999</c:v>
                </c:pt>
                <c:pt idx="1094">
                  <c:v>0.594994</c:v>
                </c:pt>
                <c:pt idx="1095">
                  <c:v>0.594994</c:v>
                </c:pt>
                <c:pt idx="1096">
                  <c:v>0.595995</c:v>
                </c:pt>
                <c:pt idx="1097">
                  <c:v>0.595995</c:v>
                </c:pt>
                <c:pt idx="1098">
                  <c:v>0.596996</c:v>
                </c:pt>
                <c:pt idx="1099">
                  <c:v>0.596996</c:v>
                </c:pt>
                <c:pt idx="1100">
                  <c:v>0.597997</c:v>
                </c:pt>
                <c:pt idx="1101">
                  <c:v>0.597997</c:v>
                </c:pt>
                <c:pt idx="1102">
                  <c:v>0.598998</c:v>
                </c:pt>
                <c:pt idx="1103">
                  <c:v>0.598998</c:v>
                </c:pt>
                <c:pt idx="1104">
                  <c:v>0.599999</c:v>
                </c:pt>
                <c:pt idx="1105">
                  <c:v>0.599999</c:v>
                </c:pt>
                <c:pt idx="1106">
                  <c:v>0.601</c:v>
                </c:pt>
                <c:pt idx="1107">
                  <c:v>0.601995</c:v>
                </c:pt>
                <c:pt idx="1108">
                  <c:v>0.601995</c:v>
                </c:pt>
                <c:pt idx="1109">
                  <c:v>0.602996</c:v>
                </c:pt>
                <c:pt idx="1110">
                  <c:v>0.602996</c:v>
                </c:pt>
                <c:pt idx="1111">
                  <c:v>0.603997</c:v>
                </c:pt>
                <c:pt idx="1112">
                  <c:v>0.603997</c:v>
                </c:pt>
                <c:pt idx="1113">
                  <c:v>0.604997</c:v>
                </c:pt>
                <c:pt idx="1114">
                  <c:v>0.604997</c:v>
                </c:pt>
                <c:pt idx="1115">
                  <c:v>0.605998</c:v>
                </c:pt>
                <c:pt idx="1116">
                  <c:v>0.605998</c:v>
                </c:pt>
                <c:pt idx="1117">
                  <c:v>0.606999</c:v>
                </c:pt>
                <c:pt idx="1118">
                  <c:v>0.607994</c:v>
                </c:pt>
                <c:pt idx="1119">
                  <c:v>0.607994</c:v>
                </c:pt>
                <c:pt idx="1120">
                  <c:v>0.608995</c:v>
                </c:pt>
                <c:pt idx="1121">
                  <c:v>0.608995</c:v>
                </c:pt>
                <c:pt idx="1122">
                  <c:v>0.609996</c:v>
                </c:pt>
                <c:pt idx="1123">
                  <c:v>0.609996</c:v>
                </c:pt>
                <c:pt idx="1124">
                  <c:v>0.610997</c:v>
                </c:pt>
                <c:pt idx="1125">
                  <c:v>0.610997</c:v>
                </c:pt>
                <c:pt idx="1126">
                  <c:v>0.611998</c:v>
                </c:pt>
                <c:pt idx="1127">
                  <c:v>0.611998</c:v>
                </c:pt>
                <c:pt idx="1128">
                  <c:v>0.612999</c:v>
                </c:pt>
                <c:pt idx="1129">
                  <c:v>0.613994</c:v>
                </c:pt>
                <c:pt idx="1130">
                  <c:v>0.613994</c:v>
                </c:pt>
                <c:pt idx="1131">
                  <c:v>0.614995</c:v>
                </c:pt>
                <c:pt idx="1132">
                  <c:v>0.614995</c:v>
                </c:pt>
                <c:pt idx="1133">
                  <c:v>0.615996</c:v>
                </c:pt>
                <c:pt idx="1134">
                  <c:v>0.615996</c:v>
                </c:pt>
                <c:pt idx="1135">
                  <c:v>0.616997</c:v>
                </c:pt>
                <c:pt idx="1136">
                  <c:v>0.616997</c:v>
                </c:pt>
                <c:pt idx="1137">
                  <c:v>0.617998</c:v>
                </c:pt>
                <c:pt idx="1138">
                  <c:v>0.617998</c:v>
                </c:pt>
                <c:pt idx="1139">
                  <c:v>0.618999</c:v>
                </c:pt>
                <c:pt idx="1140">
                  <c:v>0.618999</c:v>
                </c:pt>
                <c:pt idx="1141">
                  <c:v>0.62</c:v>
                </c:pt>
                <c:pt idx="1142">
                  <c:v>0.620995</c:v>
                </c:pt>
                <c:pt idx="1143">
                  <c:v>0.620995</c:v>
                </c:pt>
                <c:pt idx="1144">
                  <c:v>0.621996</c:v>
                </c:pt>
                <c:pt idx="1145">
                  <c:v>0.621996</c:v>
                </c:pt>
                <c:pt idx="1146">
                  <c:v>0.622997</c:v>
                </c:pt>
                <c:pt idx="1147">
                  <c:v>0.622997</c:v>
                </c:pt>
                <c:pt idx="1148">
                  <c:v>0.623998</c:v>
                </c:pt>
                <c:pt idx="1149">
                  <c:v>0.623998</c:v>
                </c:pt>
                <c:pt idx="1150">
                  <c:v>0.624998</c:v>
                </c:pt>
                <c:pt idx="1151">
                  <c:v>0.624998</c:v>
                </c:pt>
                <c:pt idx="1152">
                  <c:v>0.625999</c:v>
                </c:pt>
                <c:pt idx="1153">
                  <c:v>0.626994</c:v>
                </c:pt>
                <c:pt idx="1154">
                  <c:v>0.626994</c:v>
                </c:pt>
                <c:pt idx="1155">
                  <c:v>0.627995</c:v>
                </c:pt>
                <c:pt idx="1156">
                  <c:v>0.627995</c:v>
                </c:pt>
                <c:pt idx="1157">
                  <c:v>0.628996</c:v>
                </c:pt>
                <c:pt idx="1158">
                  <c:v>0.628996</c:v>
                </c:pt>
                <c:pt idx="1159">
                  <c:v>0.629997</c:v>
                </c:pt>
                <c:pt idx="1160">
                  <c:v>0.629997</c:v>
                </c:pt>
                <c:pt idx="1161">
                  <c:v>0.630998</c:v>
                </c:pt>
                <c:pt idx="1162">
                  <c:v>0.630998</c:v>
                </c:pt>
                <c:pt idx="1163">
                  <c:v>0.631999</c:v>
                </c:pt>
                <c:pt idx="1164">
                  <c:v>0.632994</c:v>
                </c:pt>
                <c:pt idx="1165">
                  <c:v>0.632994</c:v>
                </c:pt>
                <c:pt idx="1166">
                  <c:v>0.633995</c:v>
                </c:pt>
                <c:pt idx="1167">
                  <c:v>0.633995</c:v>
                </c:pt>
                <c:pt idx="1168">
                  <c:v>0.634996</c:v>
                </c:pt>
                <c:pt idx="1169">
                  <c:v>0.634996</c:v>
                </c:pt>
                <c:pt idx="1170">
                  <c:v>0.635997</c:v>
                </c:pt>
                <c:pt idx="1171">
                  <c:v>0.635997</c:v>
                </c:pt>
                <c:pt idx="1172">
                  <c:v>0.636998</c:v>
                </c:pt>
                <c:pt idx="1173">
                  <c:v>0.636998</c:v>
                </c:pt>
                <c:pt idx="1174">
                  <c:v>0.637999</c:v>
                </c:pt>
                <c:pt idx="1175">
                  <c:v>0.637999</c:v>
                </c:pt>
                <c:pt idx="1176">
                  <c:v>0.639</c:v>
                </c:pt>
                <c:pt idx="1177">
                  <c:v>0.639995</c:v>
                </c:pt>
                <c:pt idx="1178">
                  <c:v>0.639995</c:v>
                </c:pt>
                <c:pt idx="1179">
                  <c:v>0.640996</c:v>
                </c:pt>
                <c:pt idx="1180">
                  <c:v>0.640996</c:v>
                </c:pt>
                <c:pt idx="1181">
                  <c:v>0.641997</c:v>
                </c:pt>
                <c:pt idx="1182">
                  <c:v>0.641997</c:v>
                </c:pt>
                <c:pt idx="1183">
                  <c:v>0.642998</c:v>
                </c:pt>
                <c:pt idx="1184">
                  <c:v>0.642998</c:v>
                </c:pt>
                <c:pt idx="1185">
                  <c:v>0.643998</c:v>
                </c:pt>
                <c:pt idx="1186">
                  <c:v>0.643998</c:v>
                </c:pt>
                <c:pt idx="1187">
                  <c:v>0.644999</c:v>
                </c:pt>
                <c:pt idx="1188">
                  <c:v>0.645994</c:v>
                </c:pt>
                <c:pt idx="1189">
                  <c:v>0.645994</c:v>
                </c:pt>
                <c:pt idx="1190">
                  <c:v>0.646995</c:v>
                </c:pt>
                <c:pt idx="1191">
                  <c:v>0.646995</c:v>
                </c:pt>
                <c:pt idx="1192">
                  <c:v>0.647996</c:v>
                </c:pt>
                <c:pt idx="1193">
                  <c:v>0.647996</c:v>
                </c:pt>
                <c:pt idx="1194">
                  <c:v>0.648997</c:v>
                </c:pt>
                <c:pt idx="1195">
                  <c:v>0.648997</c:v>
                </c:pt>
                <c:pt idx="1196">
                  <c:v>0.649998</c:v>
                </c:pt>
                <c:pt idx="1197">
                  <c:v>0.649998</c:v>
                </c:pt>
                <c:pt idx="1198">
                  <c:v>0.650999</c:v>
                </c:pt>
                <c:pt idx="1199">
                  <c:v>0.651994</c:v>
                </c:pt>
                <c:pt idx="1200">
                  <c:v>0.651994</c:v>
                </c:pt>
                <c:pt idx="1201">
                  <c:v>0.652995</c:v>
                </c:pt>
                <c:pt idx="1202">
                  <c:v>0.652995</c:v>
                </c:pt>
                <c:pt idx="1203">
                  <c:v>0.653996</c:v>
                </c:pt>
                <c:pt idx="1204">
                  <c:v>0.653996</c:v>
                </c:pt>
                <c:pt idx="1205">
                  <c:v>0.654997</c:v>
                </c:pt>
                <c:pt idx="1206">
                  <c:v>0.654997</c:v>
                </c:pt>
                <c:pt idx="1207">
                  <c:v>0.655998</c:v>
                </c:pt>
                <c:pt idx="1208">
                  <c:v>0.655998</c:v>
                </c:pt>
                <c:pt idx="1209">
                  <c:v>0.656999</c:v>
                </c:pt>
                <c:pt idx="1210">
                  <c:v>0.656999</c:v>
                </c:pt>
                <c:pt idx="1211">
                  <c:v>0.658</c:v>
                </c:pt>
                <c:pt idx="1212">
                  <c:v>0.658995</c:v>
                </c:pt>
                <c:pt idx="1213">
                  <c:v>0.658995</c:v>
                </c:pt>
                <c:pt idx="1214">
                  <c:v>0.659996</c:v>
                </c:pt>
                <c:pt idx="1215">
                  <c:v>0.659996</c:v>
                </c:pt>
                <c:pt idx="1216">
                  <c:v>0.660997</c:v>
                </c:pt>
                <c:pt idx="1217">
                  <c:v>0.660997</c:v>
                </c:pt>
                <c:pt idx="1218">
                  <c:v>0.661998</c:v>
                </c:pt>
                <c:pt idx="1219">
                  <c:v>0.661998</c:v>
                </c:pt>
                <c:pt idx="1220">
                  <c:v>0.662998</c:v>
                </c:pt>
                <c:pt idx="1221">
                  <c:v>0.662998</c:v>
                </c:pt>
                <c:pt idx="1222">
                  <c:v>0.663999</c:v>
                </c:pt>
                <c:pt idx="1223">
                  <c:v>0.664994</c:v>
                </c:pt>
                <c:pt idx="1224">
                  <c:v>0.664994</c:v>
                </c:pt>
                <c:pt idx="1225">
                  <c:v>0.665995</c:v>
                </c:pt>
                <c:pt idx="1226">
                  <c:v>0.665995</c:v>
                </c:pt>
                <c:pt idx="1227">
                  <c:v>0.666996</c:v>
                </c:pt>
                <c:pt idx="1228">
                  <c:v>0.666996</c:v>
                </c:pt>
                <c:pt idx="1229">
                  <c:v>0.667997</c:v>
                </c:pt>
                <c:pt idx="1230">
                  <c:v>0.667997</c:v>
                </c:pt>
                <c:pt idx="1231">
                  <c:v>0.668998</c:v>
                </c:pt>
                <c:pt idx="1232">
                  <c:v>0.668998</c:v>
                </c:pt>
                <c:pt idx="1233">
                  <c:v>0.669999</c:v>
                </c:pt>
                <c:pt idx="1234">
                  <c:v>0.670994</c:v>
                </c:pt>
                <c:pt idx="1235">
                  <c:v>0.670994</c:v>
                </c:pt>
                <c:pt idx="1236">
                  <c:v>0.671995</c:v>
                </c:pt>
                <c:pt idx="1237">
                  <c:v>0.671995</c:v>
                </c:pt>
                <c:pt idx="1238">
                  <c:v>0.672996</c:v>
                </c:pt>
                <c:pt idx="1239">
                  <c:v>0.672996</c:v>
                </c:pt>
                <c:pt idx="1240">
                  <c:v>0.673997</c:v>
                </c:pt>
                <c:pt idx="1241">
                  <c:v>0.673997</c:v>
                </c:pt>
                <c:pt idx="1242">
                  <c:v>0.674998</c:v>
                </c:pt>
                <c:pt idx="1243">
                  <c:v>0.674998</c:v>
                </c:pt>
                <c:pt idx="1244">
                  <c:v>0.675999</c:v>
                </c:pt>
                <c:pt idx="1245">
                  <c:v>0.675999</c:v>
                </c:pt>
                <c:pt idx="1246">
                  <c:v>0.677</c:v>
                </c:pt>
                <c:pt idx="1247">
                  <c:v>0.677995</c:v>
                </c:pt>
                <c:pt idx="1248">
                  <c:v>0.677995</c:v>
                </c:pt>
                <c:pt idx="1249">
                  <c:v>0.678996</c:v>
                </c:pt>
                <c:pt idx="1250">
                  <c:v>0.678996</c:v>
                </c:pt>
                <c:pt idx="1251">
                  <c:v>0.679997</c:v>
                </c:pt>
                <c:pt idx="1252">
                  <c:v>0.679997</c:v>
                </c:pt>
                <c:pt idx="1253">
                  <c:v>0.680998</c:v>
                </c:pt>
                <c:pt idx="1254">
                  <c:v>0.680998</c:v>
                </c:pt>
                <c:pt idx="1255">
                  <c:v>0.681999</c:v>
                </c:pt>
                <c:pt idx="1256">
                  <c:v>0.681999</c:v>
                </c:pt>
                <c:pt idx="1257">
                  <c:v>0.682999</c:v>
                </c:pt>
                <c:pt idx="1258">
                  <c:v>0.683994</c:v>
                </c:pt>
                <c:pt idx="1259">
                  <c:v>0.683994</c:v>
                </c:pt>
                <c:pt idx="1260">
                  <c:v>0.684995</c:v>
                </c:pt>
                <c:pt idx="1261">
                  <c:v>0.684995</c:v>
                </c:pt>
                <c:pt idx="1262">
                  <c:v>0.685996</c:v>
                </c:pt>
                <c:pt idx="1263">
                  <c:v>0.685996</c:v>
                </c:pt>
                <c:pt idx="1264">
                  <c:v>0.686997</c:v>
                </c:pt>
                <c:pt idx="1265">
                  <c:v>0.686997</c:v>
                </c:pt>
                <c:pt idx="1266">
                  <c:v>0.687998</c:v>
                </c:pt>
                <c:pt idx="1267">
                  <c:v>0.687998</c:v>
                </c:pt>
                <c:pt idx="1268">
                  <c:v>0.688999</c:v>
                </c:pt>
                <c:pt idx="1269">
                  <c:v>0.689994</c:v>
                </c:pt>
                <c:pt idx="1270">
                  <c:v>0.689994</c:v>
                </c:pt>
                <c:pt idx="1271">
                  <c:v>0.690995</c:v>
                </c:pt>
                <c:pt idx="1272">
                  <c:v>0.690995</c:v>
                </c:pt>
                <c:pt idx="1273">
                  <c:v>0.691996</c:v>
                </c:pt>
                <c:pt idx="1274">
                  <c:v>0.691996</c:v>
                </c:pt>
                <c:pt idx="1275">
                  <c:v>0.692997</c:v>
                </c:pt>
                <c:pt idx="1276">
                  <c:v>0.692997</c:v>
                </c:pt>
                <c:pt idx="1277">
                  <c:v>0.693998</c:v>
                </c:pt>
                <c:pt idx="1278">
                  <c:v>0.693998</c:v>
                </c:pt>
                <c:pt idx="1279">
                  <c:v>0.694999</c:v>
                </c:pt>
                <c:pt idx="1280">
                  <c:v>0.694999</c:v>
                </c:pt>
                <c:pt idx="1281">
                  <c:v>0.696</c:v>
                </c:pt>
                <c:pt idx="1282">
                  <c:v>0.696995</c:v>
                </c:pt>
                <c:pt idx="1283">
                  <c:v>0.696995</c:v>
                </c:pt>
                <c:pt idx="1284">
                  <c:v>0.697996</c:v>
                </c:pt>
                <c:pt idx="1285">
                  <c:v>0.697996</c:v>
                </c:pt>
                <c:pt idx="1286">
                  <c:v>0.698997</c:v>
                </c:pt>
                <c:pt idx="1287">
                  <c:v>0.698997</c:v>
                </c:pt>
                <c:pt idx="1288">
                  <c:v>0.699998</c:v>
                </c:pt>
                <c:pt idx="1289">
                  <c:v>0.699998</c:v>
                </c:pt>
                <c:pt idx="1290">
                  <c:v>0.700999</c:v>
                </c:pt>
                <c:pt idx="1291">
                  <c:v>0.700999</c:v>
                </c:pt>
                <c:pt idx="1292">
                  <c:v>0.701999</c:v>
                </c:pt>
                <c:pt idx="1293">
                  <c:v>0.702994</c:v>
                </c:pt>
                <c:pt idx="1294">
                  <c:v>0.702994</c:v>
                </c:pt>
                <c:pt idx="1295">
                  <c:v>0.703995</c:v>
                </c:pt>
                <c:pt idx="1296">
                  <c:v>0.703995</c:v>
                </c:pt>
                <c:pt idx="1297">
                  <c:v>0.704996</c:v>
                </c:pt>
                <c:pt idx="1298">
                  <c:v>0.704996</c:v>
                </c:pt>
                <c:pt idx="1299">
                  <c:v>0.705997</c:v>
                </c:pt>
                <c:pt idx="1300">
                  <c:v>0.705997</c:v>
                </c:pt>
                <c:pt idx="1301">
                  <c:v>0.706998</c:v>
                </c:pt>
                <c:pt idx="1302">
                  <c:v>0.706998</c:v>
                </c:pt>
                <c:pt idx="1303">
                  <c:v>0.707999</c:v>
                </c:pt>
                <c:pt idx="1304">
                  <c:v>0.708994</c:v>
                </c:pt>
                <c:pt idx="1305">
                  <c:v>0.708994</c:v>
                </c:pt>
                <c:pt idx="1306">
                  <c:v>0.709995</c:v>
                </c:pt>
                <c:pt idx="1307">
                  <c:v>0.709995</c:v>
                </c:pt>
                <c:pt idx="1308">
                  <c:v>0.710996</c:v>
                </c:pt>
                <c:pt idx="1309">
                  <c:v>0.710996</c:v>
                </c:pt>
                <c:pt idx="1310">
                  <c:v>0.711997</c:v>
                </c:pt>
                <c:pt idx="1311">
                  <c:v>0.711997</c:v>
                </c:pt>
                <c:pt idx="1312">
                  <c:v>0.712998</c:v>
                </c:pt>
                <c:pt idx="1313">
                  <c:v>0.712998</c:v>
                </c:pt>
                <c:pt idx="1314">
                  <c:v>0.713999</c:v>
                </c:pt>
                <c:pt idx="1315">
                  <c:v>0.713999</c:v>
                </c:pt>
                <c:pt idx="1316">
                  <c:v>0.715</c:v>
                </c:pt>
                <c:pt idx="1317">
                  <c:v>0.715995</c:v>
                </c:pt>
                <c:pt idx="1318">
                  <c:v>0.715995</c:v>
                </c:pt>
                <c:pt idx="1319">
                  <c:v>0.716996</c:v>
                </c:pt>
                <c:pt idx="1320">
                  <c:v>0.716996</c:v>
                </c:pt>
                <c:pt idx="1321">
                  <c:v>0.717997</c:v>
                </c:pt>
                <c:pt idx="1322">
                  <c:v>0.717997</c:v>
                </c:pt>
                <c:pt idx="1323">
                  <c:v>0.718998</c:v>
                </c:pt>
                <c:pt idx="1324">
                  <c:v>0.718998</c:v>
                </c:pt>
                <c:pt idx="1325">
                  <c:v>0.719999</c:v>
                </c:pt>
                <c:pt idx="1326">
                  <c:v>0.719999</c:v>
                </c:pt>
                <c:pt idx="1327">
                  <c:v>0.720999</c:v>
                </c:pt>
                <c:pt idx="1328">
                  <c:v>0.721994</c:v>
                </c:pt>
                <c:pt idx="1329">
                  <c:v>0.721994</c:v>
                </c:pt>
                <c:pt idx="1330">
                  <c:v>0.722995</c:v>
                </c:pt>
                <c:pt idx="1331">
                  <c:v>0.722995</c:v>
                </c:pt>
                <c:pt idx="1332">
                  <c:v>0.723996</c:v>
                </c:pt>
                <c:pt idx="1333">
                  <c:v>0.723996</c:v>
                </c:pt>
                <c:pt idx="1334">
                  <c:v>0.724997</c:v>
                </c:pt>
                <c:pt idx="1335">
                  <c:v>0.724997</c:v>
                </c:pt>
                <c:pt idx="1336">
                  <c:v>0.725998</c:v>
                </c:pt>
                <c:pt idx="1337">
                  <c:v>0.725998</c:v>
                </c:pt>
                <c:pt idx="1338">
                  <c:v>0.726999</c:v>
                </c:pt>
                <c:pt idx="1339">
                  <c:v>0.727994</c:v>
                </c:pt>
                <c:pt idx="1340">
                  <c:v>0.727994</c:v>
                </c:pt>
                <c:pt idx="1341">
                  <c:v>0.728995</c:v>
                </c:pt>
                <c:pt idx="1342">
                  <c:v>0.728995</c:v>
                </c:pt>
                <c:pt idx="1343">
                  <c:v>0.729996</c:v>
                </c:pt>
                <c:pt idx="1344">
                  <c:v>0.729996</c:v>
                </c:pt>
                <c:pt idx="1345">
                  <c:v>0.730997</c:v>
                </c:pt>
                <c:pt idx="1346">
                  <c:v>0.730997</c:v>
                </c:pt>
                <c:pt idx="1347">
                  <c:v>0.731998</c:v>
                </c:pt>
                <c:pt idx="1348">
                  <c:v>0.731998</c:v>
                </c:pt>
                <c:pt idx="1349">
                  <c:v>0.732999</c:v>
                </c:pt>
                <c:pt idx="1350">
                  <c:v>0.732999</c:v>
                </c:pt>
                <c:pt idx="1351">
                  <c:v>0.734</c:v>
                </c:pt>
                <c:pt idx="1352">
                  <c:v>0.734995</c:v>
                </c:pt>
                <c:pt idx="1353">
                  <c:v>0.734995</c:v>
                </c:pt>
                <c:pt idx="1354">
                  <c:v>0.735996</c:v>
                </c:pt>
                <c:pt idx="1355">
                  <c:v>0.735996</c:v>
                </c:pt>
                <c:pt idx="1356">
                  <c:v>0.736997</c:v>
                </c:pt>
                <c:pt idx="1357">
                  <c:v>0.736997</c:v>
                </c:pt>
                <c:pt idx="1358">
                  <c:v>0.737998</c:v>
                </c:pt>
                <c:pt idx="1359">
                  <c:v>0.737998</c:v>
                </c:pt>
                <c:pt idx="1360">
                  <c:v>0.738999</c:v>
                </c:pt>
                <c:pt idx="1361">
                  <c:v>0.738999</c:v>
                </c:pt>
                <c:pt idx="1362">
                  <c:v>0.74</c:v>
                </c:pt>
                <c:pt idx="1363">
                  <c:v>0.740994</c:v>
                </c:pt>
                <c:pt idx="1364">
                  <c:v>0.740994</c:v>
                </c:pt>
                <c:pt idx="1365">
                  <c:v>0.741995</c:v>
                </c:pt>
                <c:pt idx="1366">
                  <c:v>0.741995</c:v>
                </c:pt>
                <c:pt idx="1367">
                  <c:v>0.742996</c:v>
                </c:pt>
                <c:pt idx="1368">
                  <c:v>0.742996</c:v>
                </c:pt>
                <c:pt idx="1369">
                  <c:v>0.743997</c:v>
                </c:pt>
                <c:pt idx="1370">
                  <c:v>0.743997</c:v>
                </c:pt>
                <c:pt idx="1371">
                  <c:v>0.744998</c:v>
                </c:pt>
                <c:pt idx="1372">
                  <c:v>0.744998</c:v>
                </c:pt>
                <c:pt idx="1373">
                  <c:v>0.745999</c:v>
                </c:pt>
                <c:pt idx="1374">
                  <c:v>0.746994</c:v>
                </c:pt>
                <c:pt idx="1375">
                  <c:v>0.746994</c:v>
                </c:pt>
                <c:pt idx="1376">
                  <c:v>0.747995</c:v>
                </c:pt>
                <c:pt idx="1377">
                  <c:v>0.747995</c:v>
                </c:pt>
                <c:pt idx="1378">
                  <c:v>0.748996</c:v>
                </c:pt>
                <c:pt idx="1379">
                  <c:v>0.748996</c:v>
                </c:pt>
                <c:pt idx="1380">
                  <c:v>0.749997</c:v>
                </c:pt>
                <c:pt idx="1381">
                  <c:v>0.749997</c:v>
                </c:pt>
                <c:pt idx="1382">
                  <c:v>0.750998</c:v>
                </c:pt>
                <c:pt idx="1383">
                  <c:v>0.750998</c:v>
                </c:pt>
                <c:pt idx="1384">
                  <c:v>0.751999</c:v>
                </c:pt>
                <c:pt idx="1385">
                  <c:v>0.751999</c:v>
                </c:pt>
                <c:pt idx="1386">
                  <c:v>0.753</c:v>
                </c:pt>
                <c:pt idx="1387">
                  <c:v>0.753995</c:v>
                </c:pt>
                <c:pt idx="1388">
                  <c:v>0.753995</c:v>
                </c:pt>
                <c:pt idx="1389">
                  <c:v>0.754996</c:v>
                </c:pt>
                <c:pt idx="1390">
                  <c:v>0.754996</c:v>
                </c:pt>
                <c:pt idx="1391">
                  <c:v>0.755997</c:v>
                </c:pt>
                <c:pt idx="1392">
                  <c:v>0.755997</c:v>
                </c:pt>
                <c:pt idx="1393">
                  <c:v>0.756998</c:v>
                </c:pt>
                <c:pt idx="1394">
                  <c:v>0.756998</c:v>
                </c:pt>
                <c:pt idx="1395">
                  <c:v>0.757999</c:v>
                </c:pt>
                <c:pt idx="1396">
                  <c:v>0.757999</c:v>
                </c:pt>
                <c:pt idx="1397">
                  <c:v>0.759</c:v>
                </c:pt>
                <c:pt idx="1398">
                  <c:v>0.759994</c:v>
                </c:pt>
                <c:pt idx="1399">
                  <c:v>0.759994</c:v>
                </c:pt>
                <c:pt idx="1400">
                  <c:v>0.760995</c:v>
                </c:pt>
                <c:pt idx="1401">
                  <c:v>0.760995</c:v>
                </c:pt>
                <c:pt idx="1402">
                  <c:v>0.761996</c:v>
                </c:pt>
                <c:pt idx="1403">
                  <c:v>0.761996</c:v>
                </c:pt>
                <c:pt idx="1404">
                  <c:v>0.762997</c:v>
                </c:pt>
                <c:pt idx="1405">
                  <c:v>0.762997</c:v>
                </c:pt>
                <c:pt idx="1406">
                  <c:v>0.763998</c:v>
                </c:pt>
                <c:pt idx="1407">
                  <c:v>0.763998</c:v>
                </c:pt>
                <c:pt idx="1408">
                  <c:v>0.764999</c:v>
                </c:pt>
                <c:pt idx="1409">
                  <c:v>0.765994</c:v>
                </c:pt>
                <c:pt idx="1410">
                  <c:v>0.765994</c:v>
                </c:pt>
                <c:pt idx="1411">
                  <c:v>0.766995</c:v>
                </c:pt>
                <c:pt idx="1412">
                  <c:v>0.766995</c:v>
                </c:pt>
                <c:pt idx="1413">
                  <c:v>0.767996</c:v>
                </c:pt>
                <c:pt idx="1414">
                  <c:v>0.767996</c:v>
                </c:pt>
                <c:pt idx="1415">
                  <c:v>0.768997</c:v>
                </c:pt>
                <c:pt idx="1416">
                  <c:v>0.768997</c:v>
                </c:pt>
                <c:pt idx="1417">
                  <c:v>0.769998</c:v>
                </c:pt>
                <c:pt idx="1418">
                  <c:v>0.769998</c:v>
                </c:pt>
                <c:pt idx="1419">
                  <c:v>0.770999</c:v>
                </c:pt>
                <c:pt idx="1420">
                  <c:v>0.770999</c:v>
                </c:pt>
                <c:pt idx="1421">
                  <c:v>0.772</c:v>
                </c:pt>
                <c:pt idx="1422">
                  <c:v>0.772995</c:v>
                </c:pt>
                <c:pt idx="1423">
                  <c:v>0.772995</c:v>
                </c:pt>
                <c:pt idx="1424">
                  <c:v>0.773996</c:v>
                </c:pt>
                <c:pt idx="1425">
                  <c:v>0.773996</c:v>
                </c:pt>
                <c:pt idx="1426">
                  <c:v>0.774997</c:v>
                </c:pt>
                <c:pt idx="1427">
                  <c:v>0.774997</c:v>
                </c:pt>
                <c:pt idx="1428">
                  <c:v>0.775998</c:v>
                </c:pt>
                <c:pt idx="1429">
                  <c:v>0.775998</c:v>
                </c:pt>
                <c:pt idx="1430">
                  <c:v>0.776999</c:v>
                </c:pt>
                <c:pt idx="1431">
                  <c:v>0.776999</c:v>
                </c:pt>
                <c:pt idx="1432">
                  <c:v>0.778</c:v>
                </c:pt>
                <c:pt idx="1433">
                  <c:v>0.778994</c:v>
                </c:pt>
                <c:pt idx="1434">
                  <c:v>0.778994</c:v>
                </c:pt>
                <c:pt idx="1435">
                  <c:v>0.779995</c:v>
                </c:pt>
                <c:pt idx="1436">
                  <c:v>0.779995</c:v>
                </c:pt>
                <c:pt idx="1437">
                  <c:v>0.780996</c:v>
                </c:pt>
                <c:pt idx="1438">
                  <c:v>0.780996</c:v>
                </c:pt>
                <c:pt idx="1439">
                  <c:v>0.781997</c:v>
                </c:pt>
                <c:pt idx="1440">
                  <c:v>0.781997</c:v>
                </c:pt>
                <c:pt idx="1441">
                  <c:v>0.782998</c:v>
                </c:pt>
                <c:pt idx="1442">
                  <c:v>0.782998</c:v>
                </c:pt>
                <c:pt idx="1443">
                  <c:v>0.783999</c:v>
                </c:pt>
                <c:pt idx="1444">
                  <c:v>0.784994</c:v>
                </c:pt>
                <c:pt idx="1445">
                  <c:v>0.784994</c:v>
                </c:pt>
                <c:pt idx="1446">
                  <c:v>0.785995</c:v>
                </c:pt>
                <c:pt idx="1447">
                  <c:v>0.785995</c:v>
                </c:pt>
                <c:pt idx="1448">
                  <c:v>0.786996</c:v>
                </c:pt>
                <c:pt idx="1449">
                  <c:v>0.786996</c:v>
                </c:pt>
                <c:pt idx="1450">
                  <c:v>0.787997</c:v>
                </c:pt>
                <c:pt idx="1451">
                  <c:v>0.787997</c:v>
                </c:pt>
                <c:pt idx="1452">
                  <c:v>0.788998</c:v>
                </c:pt>
                <c:pt idx="1453">
                  <c:v>0.788998</c:v>
                </c:pt>
                <c:pt idx="1454">
                  <c:v>0.789999</c:v>
                </c:pt>
                <c:pt idx="1455">
                  <c:v>0.789999</c:v>
                </c:pt>
                <c:pt idx="1456">
                  <c:v>0.791</c:v>
                </c:pt>
                <c:pt idx="1457">
                  <c:v>0.791995</c:v>
                </c:pt>
                <c:pt idx="1458">
                  <c:v>0.791995</c:v>
                </c:pt>
                <c:pt idx="1459">
                  <c:v>0.792996</c:v>
                </c:pt>
                <c:pt idx="1460">
                  <c:v>0.792996</c:v>
                </c:pt>
                <c:pt idx="1461">
                  <c:v>0.793997</c:v>
                </c:pt>
                <c:pt idx="1462">
                  <c:v>0.793997</c:v>
                </c:pt>
                <c:pt idx="1463">
                  <c:v>0.794998</c:v>
                </c:pt>
                <c:pt idx="1464">
                  <c:v>0.794998</c:v>
                </c:pt>
                <c:pt idx="1465">
                  <c:v>0.795999</c:v>
                </c:pt>
                <c:pt idx="1466">
                  <c:v>0.795999</c:v>
                </c:pt>
                <c:pt idx="1467">
                  <c:v>0.797</c:v>
                </c:pt>
                <c:pt idx="1468">
                  <c:v>0.797994</c:v>
                </c:pt>
                <c:pt idx="1469">
                  <c:v>0.797994</c:v>
                </c:pt>
                <c:pt idx="1470">
                  <c:v>0.798995</c:v>
                </c:pt>
                <c:pt idx="1471">
                  <c:v>0.798995</c:v>
                </c:pt>
                <c:pt idx="1472">
                  <c:v>0.799996</c:v>
                </c:pt>
                <c:pt idx="1473">
                  <c:v>0.799996</c:v>
                </c:pt>
                <c:pt idx="1474">
                  <c:v>0.800997</c:v>
                </c:pt>
                <c:pt idx="1475">
                  <c:v>0.800997</c:v>
                </c:pt>
                <c:pt idx="1476">
                  <c:v>0.801998</c:v>
                </c:pt>
                <c:pt idx="1477">
                  <c:v>0.801998</c:v>
                </c:pt>
                <c:pt idx="1478">
                  <c:v>0.802999</c:v>
                </c:pt>
                <c:pt idx="1479">
                  <c:v>0.803994</c:v>
                </c:pt>
                <c:pt idx="1480">
                  <c:v>0.803994</c:v>
                </c:pt>
                <c:pt idx="1481">
                  <c:v>0.804995</c:v>
                </c:pt>
                <c:pt idx="1482">
                  <c:v>0.804995</c:v>
                </c:pt>
                <c:pt idx="1483">
                  <c:v>0.805996</c:v>
                </c:pt>
                <c:pt idx="1484">
                  <c:v>0.805996</c:v>
                </c:pt>
                <c:pt idx="1485">
                  <c:v>0.806997</c:v>
                </c:pt>
                <c:pt idx="1486">
                  <c:v>0.806997</c:v>
                </c:pt>
                <c:pt idx="1487">
                  <c:v>0.807998</c:v>
                </c:pt>
                <c:pt idx="1488">
                  <c:v>0.807998</c:v>
                </c:pt>
                <c:pt idx="1489">
                  <c:v>0.808999</c:v>
                </c:pt>
                <c:pt idx="1490">
                  <c:v>0.808999</c:v>
                </c:pt>
                <c:pt idx="1491">
                  <c:v>0.81</c:v>
                </c:pt>
                <c:pt idx="1492">
                  <c:v>0.810995</c:v>
                </c:pt>
                <c:pt idx="1493">
                  <c:v>0.810995</c:v>
                </c:pt>
                <c:pt idx="1494">
                  <c:v>0.811996</c:v>
                </c:pt>
                <c:pt idx="1495">
                  <c:v>0.811996</c:v>
                </c:pt>
                <c:pt idx="1496">
                  <c:v>0.812997</c:v>
                </c:pt>
                <c:pt idx="1497">
                  <c:v>0.812997</c:v>
                </c:pt>
                <c:pt idx="1498">
                  <c:v>0.813998</c:v>
                </c:pt>
                <c:pt idx="1499">
                  <c:v>0.813998</c:v>
                </c:pt>
                <c:pt idx="1500">
                  <c:v>0.814999</c:v>
                </c:pt>
                <c:pt idx="1501">
                  <c:v>0.814999</c:v>
                </c:pt>
                <c:pt idx="1502">
                  <c:v>0.816</c:v>
                </c:pt>
                <c:pt idx="1503">
                  <c:v>0.816994</c:v>
                </c:pt>
                <c:pt idx="1504">
                  <c:v>0.816994</c:v>
                </c:pt>
                <c:pt idx="1505">
                  <c:v>0.817995</c:v>
                </c:pt>
                <c:pt idx="1506">
                  <c:v>0.817995</c:v>
                </c:pt>
                <c:pt idx="1507">
                  <c:v>0.818996</c:v>
                </c:pt>
                <c:pt idx="1508">
                  <c:v>0.818996</c:v>
                </c:pt>
                <c:pt idx="1509">
                  <c:v>0.819997</c:v>
                </c:pt>
                <c:pt idx="1510">
                  <c:v>0.819997</c:v>
                </c:pt>
                <c:pt idx="1511">
                  <c:v>0.820998</c:v>
                </c:pt>
                <c:pt idx="1512">
                  <c:v>0.820998</c:v>
                </c:pt>
                <c:pt idx="1513">
                  <c:v>0.821999</c:v>
                </c:pt>
                <c:pt idx="1514">
                  <c:v>0.822994</c:v>
                </c:pt>
                <c:pt idx="1515">
                  <c:v>0.822994</c:v>
                </c:pt>
                <c:pt idx="1516">
                  <c:v>0.823995</c:v>
                </c:pt>
                <c:pt idx="1517">
                  <c:v>0.823995</c:v>
                </c:pt>
                <c:pt idx="1518">
                  <c:v>0.824996</c:v>
                </c:pt>
                <c:pt idx="1519">
                  <c:v>0.824996</c:v>
                </c:pt>
                <c:pt idx="1520">
                  <c:v>0.825997</c:v>
                </c:pt>
                <c:pt idx="1521">
                  <c:v>0.825997</c:v>
                </c:pt>
                <c:pt idx="1522">
                  <c:v>0.826998</c:v>
                </c:pt>
                <c:pt idx="1523">
                  <c:v>0.826998</c:v>
                </c:pt>
                <c:pt idx="1524">
                  <c:v>0.827999</c:v>
                </c:pt>
                <c:pt idx="1525">
                  <c:v>0.827999</c:v>
                </c:pt>
                <c:pt idx="1526">
                  <c:v>0.829</c:v>
                </c:pt>
                <c:pt idx="1527">
                  <c:v>0.829995</c:v>
                </c:pt>
                <c:pt idx="1528">
                  <c:v>0.829995</c:v>
                </c:pt>
                <c:pt idx="1529">
                  <c:v>0.830996</c:v>
                </c:pt>
                <c:pt idx="1530">
                  <c:v>0.830996</c:v>
                </c:pt>
                <c:pt idx="1531">
                  <c:v>0.831997</c:v>
                </c:pt>
                <c:pt idx="1532">
                  <c:v>0.831997</c:v>
                </c:pt>
                <c:pt idx="1533">
                  <c:v>0.832998</c:v>
                </c:pt>
                <c:pt idx="1534">
                  <c:v>0.832998</c:v>
                </c:pt>
                <c:pt idx="1535">
                  <c:v>0.833999</c:v>
                </c:pt>
                <c:pt idx="1536">
                  <c:v>0.833999</c:v>
                </c:pt>
                <c:pt idx="1537">
                  <c:v>0.835</c:v>
                </c:pt>
                <c:pt idx="1538">
                  <c:v>0.835994</c:v>
                </c:pt>
                <c:pt idx="1539">
                  <c:v>0.835994</c:v>
                </c:pt>
                <c:pt idx="1540">
                  <c:v>0.836995</c:v>
                </c:pt>
                <c:pt idx="1541">
                  <c:v>0.836995</c:v>
                </c:pt>
                <c:pt idx="1542">
                  <c:v>0.837996</c:v>
                </c:pt>
                <c:pt idx="1543">
                  <c:v>0.837996</c:v>
                </c:pt>
                <c:pt idx="1544">
                  <c:v>0.838997</c:v>
                </c:pt>
                <c:pt idx="1545">
                  <c:v>0.838997</c:v>
                </c:pt>
                <c:pt idx="1546">
                  <c:v>0.839998</c:v>
                </c:pt>
                <c:pt idx="1547">
                  <c:v>0.839998</c:v>
                </c:pt>
                <c:pt idx="1548">
                  <c:v>0.840999</c:v>
                </c:pt>
                <c:pt idx="1549">
                  <c:v>0.841994</c:v>
                </c:pt>
                <c:pt idx="1550">
                  <c:v>0.841994</c:v>
                </c:pt>
                <c:pt idx="1551">
                  <c:v>0.842995</c:v>
                </c:pt>
                <c:pt idx="1552">
                  <c:v>0.842995</c:v>
                </c:pt>
                <c:pt idx="1553">
                  <c:v>0.843996</c:v>
                </c:pt>
                <c:pt idx="1554">
                  <c:v>0.843996</c:v>
                </c:pt>
                <c:pt idx="1555">
                  <c:v>0.844997</c:v>
                </c:pt>
                <c:pt idx="1556">
                  <c:v>0.844997</c:v>
                </c:pt>
                <c:pt idx="1557">
                  <c:v>0.845998</c:v>
                </c:pt>
                <c:pt idx="1558">
                  <c:v>0.845998</c:v>
                </c:pt>
                <c:pt idx="1559">
                  <c:v>0.846999</c:v>
                </c:pt>
                <c:pt idx="1560">
                  <c:v>0.846999</c:v>
                </c:pt>
                <c:pt idx="1561">
                  <c:v>0.848</c:v>
                </c:pt>
                <c:pt idx="1562">
                  <c:v>0.848995</c:v>
                </c:pt>
                <c:pt idx="1563">
                  <c:v>0.848995</c:v>
                </c:pt>
                <c:pt idx="1564">
                  <c:v>0.849996</c:v>
                </c:pt>
                <c:pt idx="1565">
                  <c:v>0.849996</c:v>
                </c:pt>
                <c:pt idx="1566">
                  <c:v>0.850997</c:v>
                </c:pt>
                <c:pt idx="1567">
                  <c:v>0.850997</c:v>
                </c:pt>
                <c:pt idx="1568">
                  <c:v>0.851998</c:v>
                </c:pt>
                <c:pt idx="1569">
                  <c:v>0.851998</c:v>
                </c:pt>
                <c:pt idx="1570">
                  <c:v>0.852999</c:v>
                </c:pt>
                <c:pt idx="1571">
                  <c:v>0.852999</c:v>
                </c:pt>
                <c:pt idx="1572">
                  <c:v>0.854</c:v>
                </c:pt>
                <c:pt idx="1573">
                  <c:v>0.854994</c:v>
                </c:pt>
                <c:pt idx="1574">
                  <c:v>0.854994</c:v>
                </c:pt>
                <c:pt idx="1575">
                  <c:v>0.855995</c:v>
                </c:pt>
                <c:pt idx="1576">
                  <c:v>0.855995</c:v>
                </c:pt>
                <c:pt idx="1577">
                  <c:v>0.856996</c:v>
                </c:pt>
                <c:pt idx="1578">
                  <c:v>0.856996</c:v>
                </c:pt>
                <c:pt idx="1579">
                  <c:v>0.857997</c:v>
                </c:pt>
                <c:pt idx="1580">
                  <c:v>0.857997</c:v>
                </c:pt>
                <c:pt idx="1581">
                  <c:v>0.858998</c:v>
                </c:pt>
                <c:pt idx="1582">
                  <c:v>0.858998</c:v>
                </c:pt>
                <c:pt idx="1583">
                  <c:v>0.859999</c:v>
                </c:pt>
                <c:pt idx="1584">
                  <c:v>0.860994</c:v>
                </c:pt>
                <c:pt idx="1585">
                  <c:v>0.860994</c:v>
                </c:pt>
                <c:pt idx="1586">
                  <c:v>0.861995</c:v>
                </c:pt>
                <c:pt idx="1587">
                  <c:v>0.861995</c:v>
                </c:pt>
                <c:pt idx="1588">
                  <c:v>0.862996</c:v>
                </c:pt>
                <c:pt idx="1589">
                  <c:v>0.862996</c:v>
                </c:pt>
                <c:pt idx="1590">
                  <c:v>0.863997</c:v>
                </c:pt>
                <c:pt idx="1591">
                  <c:v>0.863997</c:v>
                </c:pt>
                <c:pt idx="1592">
                  <c:v>0.864998</c:v>
                </c:pt>
                <c:pt idx="1593">
                  <c:v>0.864998</c:v>
                </c:pt>
                <c:pt idx="1594">
                  <c:v>0.865999</c:v>
                </c:pt>
                <c:pt idx="1595">
                  <c:v>0.865999</c:v>
                </c:pt>
                <c:pt idx="1596">
                  <c:v>0.867</c:v>
                </c:pt>
                <c:pt idx="1597">
                  <c:v>0.867995</c:v>
                </c:pt>
                <c:pt idx="1598">
                  <c:v>0.867995</c:v>
                </c:pt>
                <c:pt idx="1599">
                  <c:v>0.868996</c:v>
                </c:pt>
                <c:pt idx="1600">
                  <c:v>0.868996</c:v>
                </c:pt>
                <c:pt idx="1601">
                  <c:v>0.869997</c:v>
                </c:pt>
                <c:pt idx="1602">
                  <c:v>0.869997</c:v>
                </c:pt>
                <c:pt idx="1603">
                  <c:v>0.870998</c:v>
                </c:pt>
                <c:pt idx="1604">
                  <c:v>0.870998</c:v>
                </c:pt>
                <c:pt idx="1605">
                  <c:v>0.871999</c:v>
                </c:pt>
                <c:pt idx="1606">
                  <c:v>0.871999</c:v>
                </c:pt>
                <c:pt idx="1607">
                  <c:v>0.873</c:v>
                </c:pt>
                <c:pt idx="1608">
                  <c:v>0.873994</c:v>
                </c:pt>
                <c:pt idx="1609">
                  <c:v>0.873994</c:v>
                </c:pt>
                <c:pt idx="1610">
                  <c:v>0.874995</c:v>
                </c:pt>
                <c:pt idx="1611">
                  <c:v>0.874995</c:v>
                </c:pt>
                <c:pt idx="1612">
                  <c:v>0.875996</c:v>
                </c:pt>
                <c:pt idx="1613">
                  <c:v>0.875996</c:v>
                </c:pt>
                <c:pt idx="1614">
                  <c:v>0.876997</c:v>
                </c:pt>
                <c:pt idx="1615">
                  <c:v>0.876997</c:v>
                </c:pt>
                <c:pt idx="1616">
                  <c:v>0.877998</c:v>
                </c:pt>
                <c:pt idx="1617">
                  <c:v>0.877998</c:v>
                </c:pt>
                <c:pt idx="1618">
                  <c:v>0.878999</c:v>
                </c:pt>
                <c:pt idx="1619">
                  <c:v>0.879994</c:v>
                </c:pt>
                <c:pt idx="1620">
                  <c:v>0.879994</c:v>
                </c:pt>
                <c:pt idx="1621">
                  <c:v>0.880995</c:v>
                </c:pt>
                <c:pt idx="1622">
                  <c:v>0.880995</c:v>
                </c:pt>
                <c:pt idx="1623">
                  <c:v>0.881996</c:v>
                </c:pt>
                <c:pt idx="1624">
                  <c:v>0.881996</c:v>
                </c:pt>
                <c:pt idx="1625">
                  <c:v>0.882997</c:v>
                </c:pt>
                <c:pt idx="1626">
                  <c:v>0.882997</c:v>
                </c:pt>
                <c:pt idx="1627">
                  <c:v>0.883998</c:v>
                </c:pt>
                <c:pt idx="1628">
                  <c:v>0.883998</c:v>
                </c:pt>
                <c:pt idx="1629">
                  <c:v>0.884999</c:v>
                </c:pt>
                <c:pt idx="1630">
                  <c:v>0.884999</c:v>
                </c:pt>
                <c:pt idx="1631">
                  <c:v>0.886</c:v>
                </c:pt>
                <c:pt idx="1632">
                  <c:v>0.886995</c:v>
                </c:pt>
                <c:pt idx="1633">
                  <c:v>0.886995</c:v>
                </c:pt>
                <c:pt idx="1634">
                  <c:v>0.887996</c:v>
                </c:pt>
                <c:pt idx="1635">
                  <c:v>0.887996</c:v>
                </c:pt>
                <c:pt idx="1636">
                  <c:v>0.888997</c:v>
                </c:pt>
                <c:pt idx="1637">
                  <c:v>0.888997</c:v>
                </c:pt>
                <c:pt idx="1638">
                  <c:v>0.889998</c:v>
                </c:pt>
                <c:pt idx="1639">
                  <c:v>0.889998</c:v>
                </c:pt>
                <c:pt idx="1640">
                  <c:v>0.890999</c:v>
                </c:pt>
                <c:pt idx="1641">
                  <c:v>0.890999</c:v>
                </c:pt>
                <c:pt idx="1642">
                  <c:v>0.892</c:v>
                </c:pt>
                <c:pt idx="1643">
                  <c:v>0.892994</c:v>
                </c:pt>
                <c:pt idx="1644">
                  <c:v>0.892994</c:v>
                </c:pt>
                <c:pt idx="1645">
                  <c:v>0.893995</c:v>
                </c:pt>
                <c:pt idx="1646">
                  <c:v>0.893995</c:v>
                </c:pt>
                <c:pt idx="1647">
                  <c:v>0.894996</c:v>
                </c:pt>
                <c:pt idx="1648">
                  <c:v>0.894996</c:v>
                </c:pt>
                <c:pt idx="1649">
                  <c:v>0.895997</c:v>
                </c:pt>
                <c:pt idx="1650">
                  <c:v>0.895997</c:v>
                </c:pt>
                <c:pt idx="1651">
                  <c:v>0.896998</c:v>
                </c:pt>
                <c:pt idx="1652">
                  <c:v>0.896998</c:v>
                </c:pt>
                <c:pt idx="1653">
                  <c:v>0.897999</c:v>
                </c:pt>
                <c:pt idx="1654">
                  <c:v>0.898994</c:v>
                </c:pt>
                <c:pt idx="1655">
                  <c:v>0.898994</c:v>
                </c:pt>
                <c:pt idx="1656">
                  <c:v>0.899995</c:v>
                </c:pt>
                <c:pt idx="1657">
                  <c:v>0.899995</c:v>
                </c:pt>
                <c:pt idx="1658">
                  <c:v>0.900996</c:v>
                </c:pt>
                <c:pt idx="1659">
                  <c:v>0.900996</c:v>
                </c:pt>
                <c:pt idx="1660">
                  <c:v>0.901997</c:v>
                </c:pt>
                <c:pt idx="1661">
                  <c:v>0.901997</c:v>
                </c:pt>
                <c:pt idx="1662">
                  <c:v>0.902998</c:v>
                </c:pt>
                <c:pt idx="1663">
                  <c:v>0.902998</c:v>
                </c:pt>
                <c:pt idx="1664">
                  <c:v>0.903999</c:v>
                </c:pt>
                <c:pt idx="1665">
                  <c:v>0.903999</c:v>
                </c:pt>
                <c:pt idx="1666">
                  <c:v>0.905</c:v>
                </c:pt>
                <c:pt idx="1667">
                  <c:v>0.905995</c:v>
                </c:pt>
                <c:pt idx="1668">
                  <c:v>0.905995</c:v>
                </c:pt>
                <c:pt idx="1669">
                  <c:v>0.906996</c:v>
                </c:pt>
                <c:pt idx="1670">
                  <c:v>0.906996</c:v>
                </c:pt>
                <c:pt idx="1671">
                  <c:v>0.907997</c:v>
                </c:pt>
                <c:pt idx="1672">
                  <c:v>0.907997</c:v>
                </c:pt>
                <c:pt idx="1673">
                  <c:v>0.908998</c:v>
                </c:pt>
                <c:pt idx="1674">
                  <c:v>0.908998</c:v>
                </c:pt>
                <c:pt idx="1675">
                  <c:v>0.909999</c:v>
                </c:pt>
                <c:pt idx="1676">
                  <c:v>0.909999</c:v>
                </c:pt>
                <c:pt idx="1677">
                  <c:v>0.911</c:v>
                </c:pt>
                <c:pt idx="1678">
                  <c:v>0.911994</c:v>
                </c:pt>
                <c:pt idx="1679">
                  <c:v>0.911994</c:v>
                </c:pt>
                <c:pt idx="1680">
                  <c:v>0.912995</c:v>
                </c:pt>
                <c:pt idx="1681">
                  <c:v>0.912995</c:v>
                </c:pt>
                <c:pt idx="1682">
                  <c:v>0.913996</c:v>
                </c:pt>
                <c:pt idx="1683">
                  <c:v>0.913996</c:v>
                </c:pt>
                <c:pt idx="1684">
                  <c:v>0.914997</c:v>
                </c:pt>
                <c:pt idx="1685">
                  <c:v>0.914997</c:v>
                </c:pt>
                <c:pt idx="1686">
                  <c:v>0.915998</c:v>
                </c:pt>
                <c:pt idx="1687">
                  <c:v>0.915998</c:v>
                </c:pt>
                <c:pt idx="1688">
                  <c:v>0.916999</c:v>
                </c:pt>
                <c:pt idx="1689">
                  <c:v>0.917994</c:v>
                </c:pt>
                <c:pt idx="1690">
                  <c:v>0.917994</c:v>
                </c:pt>
                <c:pt idx="1691">
                  <c:v>0.918995</c:v>
                </c:pt>
                <c:pt idx="1692">
                  <c:v>0.918995</c:v>
                </c:pt>
                <c:pt idx="1693">
                  <c:v>0.919996</c:v>
                </c:pt>
                <c:pt idx="1694">
                  <c:v>0.919996</c:v>
                </c:pt>
                <c:pt idx="1695">
                  <c:v>0.920997</c:v>
                </c:pt>
                <c:pt idx="1696">
                  <c:v>0.920997</c:v>
                </c:pt>
                <c:pt idx="1697">
                  <c:v>0.921998</c:v>
                </c:pt>
                <c:pt idx="1698">
                  <c:v>0.921998</c:v>
                </c:pt>
                <c:pt idx="1699">
                  <c:v>0.922999</c:v>
                </c:pt>
                <c:pt idx="1700">
                  <c:v>0.922999</c:v>
                </c:pt>
                <c:pt idx="1701">
                  <c:v>0.924</c:v>
                </c:pt>
                <c:pt idx="1702">
                  <c:v>0.924995</c:v>
                </c:pt>
                <c:pt idx="1703">
                  <c:v>0.924995</c:v>
                </c:pt>
                <c:pt idx="1704">
                  <c:v>0.925996</c:v>
                </c:pt>
                <c:pt idx="1705">
                  <c:v>0.925996</c:v>
                </c:pt>
                <c:pt idx="1706">
                  <c:v>0.926997</c:v>
                </c:pt>
                <c:pt idx="1707">
                  <c:v>0.926997</c:v>
                </c:pt>
                <c:pt idx="1708">
                  <c:v>0.927998</c:v>
                </c:pt>
                <c:pt idx="1709">
                  <c:v>0.927998</c:v>
                </c:pt>
                <c:pt idx="1710">
                  <c:v>0.928999</c:v>
                </c:pt>
                <c:pt idx="1711">
                  <c:v>0.928999</c:v>
                </c:pt>
                <c:pt idx="1712">
                  <c:v>0.93</c:v>
                </c:pt>
                <c:pt idx="1713">
                  <c:v>0.930994</c:v>
                </c:pt>
                <c:pt idx="1714">
                  <c:v>0.930994</c:v>
                </c:pt>
                <c:pt idx="1715">
                  <c:v>0.931995</c:v>
                </c:pt>
                <c:pt idx="1716">
                  <c:v>0.931995</c:v>
                </c:pt>
                <c:pt idx="1717">
                  <c:v>0.932996</c:v>
                </c:pt>
                <c:pt idx="1718">
                  <c:v>0.932996</c:v>
                </c:pt>
                <c:pt idx="1719">
                  <c:v>0.933997</c:v>
                </c:pt>
                <c:pt idx="1720">
                  <c:v>0.933997</c:v>
                </c:pt>
                <c:pt idx="1721">
                  <c:v>0.934998</c:v>
                </c:pt>
                <c:pt idx="1722">
                  <c:v>0.934998</c:v>
                </c:pt>
                <c:pt idx="1723">
                  <c:v>0.935999</c:v>
                </c:pt>
                <c:pt idx="1724">
                  <c:v>0.936994</c:v>
                </c:pt>
                <c:pt idx="1725">
                  <c:v>0.936994</c:v>
                </c:pt>
                <c:pt idx="1726">
                  <c:v>0.937995</c:v>
                </c:pt>
                <c:pt idx="1727">
                  <c:v>0.937995</c:v>
                </c:pt>
                <c:pt idx="1728">
                  <c:v>0.938996</c:v>
                </c:pt>
                <c:pt idx="1729">
                  <c:v>0.938996</c:v>
                </c:pt>
                <c:pt idx="1730">
                  <c:v>0.939997</c:v>
                </c:pt>
                <c:pt idx="1731">
                  <c:v>0.939997</c:v>
                </c:pt>
                <c:pt idx="1732">
                  <c:v>0.940998</c:v>
                </c:pt>
                <c:pt idx="1733">
                  <c:v>0.940998</c:v>
                </c:pt>
                <c:pt idx="1734">
                  <c:v>0.941999</c:v>
                </c:pt>
                <c:pt idx="1735">
                  <c:v>0.941999</c:v>
                </c:pt>
                <c:pt idx="1736">
                  <c:v>0.943</c:v>
                </c:pt>
                <c:pt idx="1737">
                  <c:v>0.943995</c:v>
                </c:pt>
                <c:pt idx="1738">
                  <c:v>0.943995</c:v>
                </c:pt>
                <c:pt idx="1739">
                  <c:v>0.944996</c:v>
                </c:pt>
                <c:pt idx="1740">
                  <c:v>0.944996</c:v>
                </c:pt>
                <c:pt idx="1741">
                  <c:v>0.945997</c:v>
                </c:pt>
                <c:pt idx="1742">
                  <c:v>0.945997</c:v>
                </c:pt>
                <c:pt idx="1743">
                  <c:v>0.946998</c:v>
                </c:pt>
                <c:pt idx="1744">
                  <c:v>0.946998</c:v>
                </c:pt>
                <c:pt idx="1745">
                  <c:v>0.947999</c:v>
                </c:pt>
                <c:pt idx="1746">
                  <c:v>0.947999</c:v>
                </c:pt>
                <c:pt idx="1747">
                  <c:v>0.949</c:v>
                </c:pt>
                <c:pt idx="1748">
                  <c:v>0.949995</c:v>
                </c:pt>
                <c:pt idx="1749">
                  <c:v>0.949995</c:v>
                </c:pt>
                <c:pt idx="1750">
                  <c:v>0.950995</c:v>
                </c:pt>
                <c:pt idx="1751">
                  <c:v>0.950995</c:v>
                </c:pt>
                <c:pt idx="1752">
                  <c:v>0.951996</c:v>
                </c:pt>
                <c:pt idx="1753">
                  <c:v>0.951996</c:v>
                </c:pt>
                <c:pt idx="1754">
                  <c:v>0.952997</c:v>
                </c:pt>
                <c:pt idx="1755">
                  <c:v>0.952997</c:v>
                </c:pt>
                <c:pt idx="1756">
                  <c:v>0.953998</c:v>
                </c:pt>
                <c:pt idx="1757">
                  <c:v>0.953998</c:v>
                </c:pt>
                <c:pt idx="1758">
                  <c:v>0.954999</c:v>
                </c:pt>
                <c:pt idx="1759">
                  <c:v>0.955994</c:v>
                </c:pt>
                <c:pt idx="1760">
                  <c:v>0.955994</c:v>
                </c:pt>
                <c:pt idx="1761">
                  <c:v>0.956995</c:v>
                </c:pt>
                <c:pt idx="1762">
                  <c:v>0.956995</c:v>
                </c:pt>
                <c:pt idx="1763">
                  <c:v>0.957996</c:v>
                </c:pt>
                <c:pt idx="1764">
                  <c:v>0.957996</c:v>
                </c:pt>
                <c:pt idx="1765">
                  <c:v>0.958997</c:v>
                </c:pt>
                <c:pt idx="1766">
                  <c:v>0.958997</c:v>
                </c:pt>
                <c:pt idx="1767">
                  <c:v>0.959998</c:v>
                </c:pt>
                <c:pt idx="1768">
                  <c:v>0.959998</c:v>
                </c:pt>
                <c:pt idx="1769">
                  <c:v>0.960999</c:v>
                </c:pt>
                <c:pt idx="1770">
                  <c:v>0.960999</c:v>
                </c:pt>
                <c:pt idx="1771">
                  <c:v>0.962</c:v>
                </c:pt>
                <c:pt idx="1772">
                  <c:v>0.962995</c:v>
                </c:pt>
                <c:pt idx="1773">
                  <c:v>0.962995</c:v>
                </c:pt>
                <c:pt idx="1774">
                  <c:v>0.963996</c:v>
                </c:pt>
                <c:pt idx="1775">
                  <c:v>0.963996</c:v>
                </c:pt>
                <c:pt idx="1776">
                  <c:v>0.964997</c:v>
                </c:pt>
                <c:pt idx="1777">
                  <c:v>0.964997</c:v>
                </c:pt>
                <c:pt idx="1778">
                  <c:v>0.965998</c:v>
                </c:pt>
                <c:pt idx="1779">
                  <c:v>0.965998</c:v>
                </c:pt>
                <c:pt idx="1780">
                  <c:v>0.966999</c:v>
                </c:pt>
                <c:pt idx="1781">
                  <c:v>0.966999</c:v>
                </c:pt>
                <c:pt idx="1782">
                  <c:v>0.968</c:v>
                </c:pt>
                <c:pt idx="1783">
                  <c:v>0.968995</c:v>
                </c:pt>
                <c:pt idx="1784">
                  <c:v>0.968995</c:v>
                </c:pt>
                <c:pt idx="1785">
                  <c:v>0.969995</c:v>
                </c:pt>
                <c:pt idx="1786">
                  <c:v>0.969995</c:v>
                </c:pt>
                <c:pt idx="1787">
                  <c:v>0.970996</c:v>
                </c:pt>
                <c:pt idx="1788">
                  <c:v>0.970996</c:v>
                </c:pt>
                <c:pt idx="1789">
                  <c:v>0.971997</c:v>
                </c:pt>
                <c:pt idx="1790">
                  <c:v>0.971997</c:v>
                </c:pt>
                <c:pt idx="1791">
                  <c:v>0.972998</c:v>
                </c:pt>
                <c:pt idx="1792">
                  <c:v>0.972998</c:v>
                </c:pt>
                <c:pt idx="1793">
                  <c:v>0.973999</c:v>
                </c:pt>
                <c:pt idx="1794">
                  <c:v>0.974994</c:v>
                </c:pt>
                <c:pt idx="1795">
                  <c:v>0.974994</c:v>
                </c:pt>
                <c:pt idx="1796">
                  <c:v>0.975995</c:v>
                </c:pt>
                <c:pt idx="1797">
                  <c:v>0.975995</c:v>
                </c:pt>
                <c:pt idx="1798">
                  <c:v>0.976996</c:v>
                </c:pt>
                <c:pt idx="1799">
                  <c:v>0.976996</c:v>
                </c:pt>
                <c:pt idx="1800">
                  <c:v>0.977997</c:v>
                </c:pt>
                <c:pt idx="1801">
                  <c:v>0.977997</c:v>
                </c:pt>
                <c:pt idx="1802">
                  <c:v>0.978998</c:v>
                </c:pt>
                <c:pt idx="1803">
                  <c:v>0.978998</c:v>
                </c:pt>
                <c:pt idx="1804">
                  <c:v>0.979999</c:v>
                </c:pt>
                <c:pt idx="1805">
                  <c:v>0.979999</c:v>
                </c:pt>
                <c:pt idx="1806">
                  <c:v>0.981</c:v>
                </c:pt>
                <c:pt idx="1807">
                  <c:v>0.981995</c:v>
                </c:pt>
                <c:pt idx="1808">
                  <c:v>0.981995</c:v>
                </c:pt>
                <c:pt idx="1809">
                  <c:v>0.982996</c:v>
                </c:pt>
                <c:pt idx="1810">
                  <c:v>0.982996</c:v>
                </c:pt>
                <c:pt idx="1811">
                  <c:v>0.983997</c:v>
                </c:pt>
                <c:pt idx="1812">
                  <c:v>0.983997</c:v>
                </c:pt>
                <c:pt idx="1813">
                  <c:v>0.984998</c:v>
                </c:pt>
                <c:pt idx="1814">
                  <c:v>0.984998</c:v>
                </c:pt>
                <c:pt idx="1815">
                  <c:v>0.985999</c:v>
                </c:pt>
                <c:pt idx="1816">
                  <c:v>0.985999</c:v>
                </c:pt>
                <c:pt idx="1817">
                  <c:v>0.987</c:v>
                </c:pt>
                <c:pt idx="1818">
                  <c:v>0.987995</c:v>
                </c:pt>
                <c:pt idx="1819">
                  <c:v>0.987995</c:v>
                </c:pt>
                <c:pt idx="1820">
                  <c:v>0.988995</c:v>
                </c:pt>
                <c:pt idx="1821">
                  <c:v>0.988995</c:v>
                </c:pt>
                <c:pt idx="1822">
                  <c:v>0.989996</c:v>
                </c:pt>
                <c:pt idx="1823">
                  <c:v>0.989996</c:v>
                </c:pt>
                <c:pt idx="1824">
                  <c:v>0.990997</c:v>
                </c:pt>
                <c:pt idx="1825">
                  <c:v>0.990997</c:v>
                </c:pt>
                <c:pt idx="1826">
                  <c:v>0.991998</c:v>
                </c:pt>
                <c:pt idx="1827">
                  <c:v>0.991998</c:v>
                </c:pt>
                <c:pt idx="1828">
                  <c:v>0.992999</c:v>
                </c:pt>
                <c:pt idx="1829">
                  <c:v>0.993994</c:v>
                </c:pt>
                <c:pt idx="1830">
                  <c:v>0.993994</c:v>
                </c:pt>
                <c:pt idx="1831">
                  <c:v>0.994995</c:v>
                </c:pt>
                <c:pt idx="1832">
                  <c:v>0.994995</c:v>
                </c:pt>
                <c:pt idx="1833">
                  <c:v>0.995996</c:v>
                </c:pt>
                <c:pt idx="1834">
                  <c:v>0.995996</c:v>
                </c:pt>
                <c:pt idx="1835">
                  <c:v>0.996997</c:v>
                </c:pt>
                <c:pt idx="1836">
                  <c:v>0.996997</c:v>
                </c:pt>
                <c:pt idx="1837">
                  <c:v>0.997998</c:v>
                </c:pt>
                <c:pt idx="1838">
                  <c:v>0.997998</c:v>
                </c:pt>
                <c:pt idx="1839">
                  <c:v>0.998999</c:v>
                </c:pt>
                <c:pt idx="1840">
                  <c:v>0.999994</c:v>
                </c:pt>
                <c:pt idx="1841">
                  <c:v>1.0</c:v>
                </c:pt>
              </c:numCache>
            </c:numRef>
          </c:yVal>
          <c:smooth val="0"/>
        </c:ser>
        <c:ser>
          <c:idx val="3"/>
          <c:order val="3"/>
          <c:tx>
            <c:v>Meerkat Heart</c:v>
          </c:tx>
          <c:spPr>
            <a:ln w="38100" cap="rnd">
              <a:solidFill>
                <a:srgbClr val="FFC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'interaction cdf'!$AH$2:$AH$270</c:f>
              <c:numCache>
                <c:formatCode>General</c:formatCode>
                <c:ptCount val="26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2.0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9.0</c:v>
                </c:pt>
                <c:pt idx="13">
                  <c:v>11.0</c:v>
                </c:pt>
                <c:pt idx="14">
                  <c:v>13.0</c:v>
                </c:pt>
                <c:pt idx="15">
                  <c:v>17.0</c:v>
                </c:pt>
                <c:pt idx="16">
                  <c:v>21.0</c:v>
                </c:pt>
                <c:pt idx="17">
                  <c:v>27.0</c:v>
                </c:pt>
                <c:pt idx="18">
                  <c:v>34.0</c:v>
                </c:pt>
                <c:pt idx="19">
                  <c:v>42.0</c:v>
                </c:pt>
                <c:pt idx="20">
                  <c:v>53.0</c:v>
                </c:pt>
                <c:pt idx="21">
                  <c:v>67.0</c:v>
                </c:pt>
                <c:pt idx="22">
                  <c:v>84.0</c:v>
                </c:pt>
                <c:pt idx="23">
                  <c:v>106.0</c:v>
                </c:pt>
                <c:pt idx="24">
                  <c:v>134.0</c:v>
                </c:pt>
                <c:pt idx="25">
                  <c:v>169.0</c:v>
                </c:pt>
                <c:pt idx="26">
                  <c:v>214.0</c:v>
                </c:pt>
                <c:pt idx="27">
                  <c:v>269.0</c:v>
                </c:pt>
                <c:pt idx="28">
                  <c:v>340.0</c:v>
                </c:pt>
                <c:pt idx="29">
                  <c:v>429.0</c:v>
                </c:pt>
                <c:pt idx="30">
                  <c:v>545.0</c:v>
                </c:pt>
                <c:pt idx="31">
                  <c:v>687.0</c:v>
                </c:pt>
                <c:pt idx="32">
                  <c:v>863.0</c:v>
                </c:pt>
                <c:pt idx="33">
                  <c:v>1166.0</c:v>
                </c:pt>
                <c:pt idx="34">
                  <c:v>1446.0</c:v>
                </c:pt>
                <c:pt idx="35">
                  <c:v>1841.0</c:v>
                </c:pt>
                <c:pt idx="36">
                  <c:v>2435.0</c:v>
                </c:pt>
                <c:pt idx="37">
                  <c:v>2810.0</c:v>
                </c:pt>
                <c:pt idx="38">
                  <c:v>4170.0</c:v>
                </c:pt>
                <c:pt idx="39">
                  <c:v>4444.0</c:v>
                </c:pt>
                <c:pt idx="40">
                  <c:v>5588.0</c:v>
                </c:pt>
                <c:pt idx="41">
                  <c:v>7106.0</c:v>
                </c:pt>
                <c:pt idx="42">
                  <c:v>8877.0</c:v>
                </c:pt>
                <c:pt idx="43">
                  <c:v>8877.0</c:v>
                </c:pt>
              </c:numCache>
            </c:numRef>
          </c:xVal>
          <c:yVal>
            <c:numRef>
              <c:f>'interaction cdf'!$AI$2:$AI$270</c:f>
              <c:numCache>
                <c:formatCode>General</c:formatCode>
                <c:ptCount val="269"/>
                <c:pt idx="0">
                  <c:v>0.0</c:v>
                </c:pt>
                <c:pt idx="1">
                  <c:v>0.0</c:v>
                </c:pt>
                <c:pt idx="2">
                  <c:v>0.883278</c:v>
                </c:pt>
                <c:pt idx="3">
                  <c:v>0.883278</c:v>
                </c:pt>
                <c:pt idx="4">
                  <c:v>0.922224</c:v>
                </c:pt>
                <c:pt idx="5">
                  <c:v>0.922224</c:v>
                </c:pt>
                <c:pt idx="6">
                  <c:v>0.937574</c:v>
                </c:pt>
                <c:pt idx="7">
                  <c:v>0.945252</c:v>
                </c:pt>
                <c:pt idx="8">
                  <c:v>0.95066</c:v>
                </c:pt>
                <c:pt idx="9">
                  <c:v>0.954505</c:v>
                </c:pt>
                <c:pt idx="10">
                  <c:v>0.957758</c:v>
                </c:pt>
                <c:pt idx="11">
                  <c:v>0.960181</c:v>
                </c:pt>
                <c:pt idx="12">
                  <c:v>0.963935</c:v>
                </c:pt>
                <c:pt idx="13">
                  <c:v>0.966822</c:v>
                </c:pt>
                <c:pt idx="14">
                  <c:v>0.969208</c:v>
                </c:pt>
                <c:pt idx="15">
                  <c:v>0.973493</c:v>
                </c:pt>
                <c:pt idx="16">
                  <c:v>0.976367</c:v>
                </c:pt>
                <c:pt idx="17">
                  <c:v>0.979706</c:v>
                </c:pt>
                <c:pt idx="18">
                  <c:v>0.982624</c:v>
                </c:pt>
                <c:pt idx="19">
                  <c:v>0.984992</c:v>
                </c:pt>
                <c:pt idx="20">
                  <c:v>0.987451</c:v>
                </c:pt>
                <c:pt idx="21">
                  <c:v>0.989996</c:v>
                </c:pt>
                <c:pt idx="22">
                  <c:v>0.991998</c:v>
                </c:pt>
                <c:pt idx="23">
                  <c:v>0.993915</c:v>
                </c:pt>
                <c:pt idx="24">
                  <c:v>0.99549</c:v>
                </c:pt>
                <c:pt idx="25">
                  <c:v>0.99679</c:v>
                </c:pt>
                <c:pt idx="26">
                  <c:v>0.997778</c:v>
                </c:pt>
                <c:pt idx="27">
                  <c:v>0.998389</c:v>
                </c:pt>
                <c:pt idx="28">
                  <c:v>0.998944</c:v>
                </c:pt>
                <c:pt idx="29">
                  <c:v>0.999255</c:v>
                </c:pt>
                <c:pt idx="30">
                  <c:v>0.999506</c:v>
                </c:pt>
                <c:pt idx="31">
                  <c:v>0.999658</c:v>
                </c:pt>
                <c:pt idx="32">
                  <c:v>0.99975</c:v>
                </c:pt>
                <c:pt idx="33">
                  <c:v>0.999799</c:v>
                </c:pt>
                <c:pt idx="34">
                  <c:v>0.999835</c:v>
                </c:pt>
                <c:pt idx="35">
                  <c:v>0.999896</c:v>
                </c:pt>
                <c:pt idx="36">
                  <c:v>0.999915</c:v>
                </c:pt>
                <c:pt idx="37">
                  <c:v>0.999921</c:v>
                </c:pt>
                <c:pt idx="38">
                  <c:v>0.999945</c:v>
                </c:pt>
                <c:pt idx="39">
                  <c:v>0.999951</c:v>
                </c:pt>
                <c:pt idx="40">
                  <c:v>0.999969</c:v>
                </c:pt>
                <c:pt idx="41">
                  <c:v>0.999994</c:v>
                </c:pt>
                <c:pt idx="42">
                  <c:v>1.0</c:v>
                </c:pt>
                <c:pt idx="4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576880"/>
        <c:axId val="140157584"/>
      </c:scatterChart>
      <c:valAx>
        <c:axId val="141576880"/>
        <c:scaling>
          <c:logBase val="10.0"/>
          <c:orientation val="minMax"/>
          <c:max val="1.4E6"/>
          <c:min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Number of Comments/Hearts per Broadcast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243402502085155"/>
              <c:y val="0.9118941649948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[&gt;999999]\ #,,&quot;M&quot;;[&gt;999]\ #,&quot;K&quot;;#,###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40157584"/>
        <c:crosses val="autoZero"/>
        <c:crossBetween val="midCat"/>
        <c:majorUnit val="10.0"/>
      </c:valAx>
      <c:valAx>
        <c:axId val="140157584"/>
        <c:scaling>
          <c:orientation val="minMax"/>
          <c:max val="1.01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CDF of Broadcasts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"/>
              <c:y val="0.186091378573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41576880"/>
        <c:crossesAt val="0.7"/>
        <c:crossBetween val="midCat"/>
        <c:majorUnit val="0.2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80128905593238"/>
          <c:y val="0.639392198840791"/>
          <c:w val="0.252238261316327"/>
          <c:h val="0.164426644737446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34138486312"/>
          <c:y val="0.0"/>
          <c:w val="0.845668276972625"/>
          <c:h val="0.70125378497184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'delay breakdown'!$D$5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'delay breakdown'!$A$6:$A$7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breakdown'!$D$6:$D$7</c:f>
              <c:numCache>
                <c:formatCode>General</c:formatCode>
                <c:ptCount val="2"/>
                <c:pt idx="0">
                  <c:v>11.6749</c:v>
                </c:pt>
                <c:pt idx="1">
                  <c:v>1.4497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67295744"/>
        <c:axId val="-466724848"/>
      </c:barChart>
      <c:catAx>
        <c:axId val="-467295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466724848"/>
        <c:crosses val="autoZero"/>
        <c:auto val="1"/>
        <c:lblAlgn val="ctr"/>
        <c:lblOffset val="100"/>
        <c:noMultiLvlLbl val="0"/>
      </c:catAx>
      <c:valAx>
        <c:axId val="-466724848"/>
        <c:scaling>
          <c:orientation val="minMax"/>
          <c:max val="1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Delay</a:t>
                </a:r>
                <a:r>
                  <a:rPr lang="en-US" sz="2000" baseline="0" dirty="0" smtClean="0">
                    <a:solidFill>
                      <a:schemeClr val="tx1"/>
                    </a:solidFill>
                  </a:rPr>
                  <a:t> (s)</a:t>
                </a:r>
                <a:endParaRPr lang="en-US" sz="20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01413011779325"/>
              <c:y val="0.9057178942054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46729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15971304726016"/>
          <c:y val="0.0"/>
          <c:w val="0.951854129239553"/>
          <c:h val="0.6894685217475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'delay breakdown'!$D$5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'delay breakdown'!$A$6:$A$7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breakdown'!$D$6:$D$7</c:f>
              <c:numCache>
                <c:formatCode>General</c:formatCode>
                <c:ptCount val="2"/>
                <c:pt idx="0">
                  <c:v>11.6749</c:v>
                </c:pt>
                <c:pt idx="1">
                  <c:v>1.4497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467433152"/>
        <c:axId val="-467552080"/>
      </c:barChart>
      <c:catAx>
        <c:axId val="-46743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467552080"/>
        <c:crosses val="autoZero"/>
        <c:auto val="1"/>
        <c:lblAlgn val="ctr"/>
        <c:lblOffset val="100"/>
        <c:noMultiLvlLbl val="0"/>
      </c:catAx>
      <c:valAx>
        <c:axId val="-467552080"/>
        <c:scaling>
          <c:orientation val="minMax"/>
          <c:max val="12.0"/>
        </c:scaling>
        <c:delete val="1"/>
        <c:axPos val="b"/>
        <c:numFmt formatCode="General" sourceLinked="1"/>
        <c:majorTickMark val="none"/>
        <c:minorTickMark val="none"/>
        <c:tickLblPos val="nextTo"/>
        <c:crossAx val="-46743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85015443934465"/>
          <c:y val="0.0"/>
          <c:w val="0.958893455841798"/>
          <c:h val="0.70629031327201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'delay breakdown'!$B$22</c:f>
              <c:strCache>
                <c:ptCount val="1"/>
                <c:pt idx="0">
                  <c:v>Upload Delay</c:v>
                </c:pt>
              </c:strCache>
            </c:strRef>
          </c:tx>
          <c:spPr>
            <a:pattFill prst="lgGri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breakdown'!$B$23:$B$24</c:f>
              <c:numCache>
                <c:formatCode>General</c:formatCode>
                <c:ptCount val="2"/>
                <c:pt idx="1">
                  <c:v>0.2397</c:v>
                </c:pt>
              </c:numCache>
            </c:numRef>
          </c:val>
        </c:ser>
        <c:ser>
          <c:idx val="1"/>
          <c:order val="1"/>
          <c:tx>
            <c:strRef>
              <c:f>'delay breakdown'!$C$22</c:f>
              <c:strCache>
                <c:ptCount val="1"/>
                <c:pt idx="0">
                  <c:v>Last Mile Delay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breakdown'!$C$23:$C$24</c:f>
              <c:numCache>
                <c:formatCode>General</c:formatCode>
                <c:ptCount val="2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'delay breakdown'!$D$22</c:f>
              <c:strCache>
                <c:ptCount val="1"/>
                <c:pt idx="0">
                  <c:v>Buffering Delay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breakdown'!$D$23:$D$24</c:f>
              <c:numCache>
                <c:formatCode>General</c:formatCode>
                <c:ptCount val="2"/>
                <c:pt idx="1">
                  <c:v>1.16</c:v>
                </c:pt>
              </c:numCache>
            </c:numRef>
          </c:val>
        </c:ser>
        <c:ser>
          <c:idx val="3"/>
          <c:order val="3"/>
          <c:tx>
            <c:strRef>
              <c:f>'delay breakdown'!$E$22</c:f>
              <c:strCache>
                <c:ptCount val="1"/>
                <c:pt idx="0">
                  <c:v>Upload Delay</c:v>
                </c:pt>
              </c:strCache>
            </c:strRef>
          </c:tx>
          <c:spPr>
            <a:pattFill prst="lgGri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breakdown'!$E$23:$E$24</c:f>
              <c:numCache>
                <c:formatCode>General</c:formatCode>
                <c:ptCount val="2"/>
                <c:pt idx="0">
                  <c:v>0.2397</c:v>
                </c:pt>
              </c:numCache>
            </c:numRef>
          </c:val>
        </c:ser>
        <c:ser>
          <c:idx val="4"/>
          <c:order val="4"/>
          <c:tx>
            <c:strRef>
              <c:f>'delay breakdown'!$F$22</c:f>
              <c:strCache>
                <c:ptCount val="1"/>
                <c:pt idx="0">
                  <c:v>Chunking Delay</c:v>
                </c:pt>
              </c:strCache>
            </c:strRef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breakdown'!$F$23:$F$24</c:f>
              <c:numCache>
                <c:formatCode>General</c:formatCode>
                <c:ptCount val="2"/>
                <c:pt idx="0">
                  <c:v>3.005</c:v>
                </c:pt>
              </c:numCache>
            </c:numRef>
          </c:val>
        </c:ser>
        <c:ser>
          <c:idx val="5"/>
          <c:order val="5"/>
          <c:tx>
            <c:strRef>
              <c:f>'delay breakdown'!$G$22</c:f>
              <c:strCache>
                <c:ptCount val="1"/>
                <c:pt idx="0">
                  <c:v>Wowza2Fastly Delay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breakdown'!$G$23:$G$24</c:f>
              <c:numCache>
                <c:formatCode>General</c:formatCode>
                <c:ptCount val="2"/>
                <c:pt idx="0">
                  <c:v>0.3471</c:v>
                </c:pt>
              </c:numCache>
            </c:numRef>
          </c:val>
        </c:ser>
        <c:ser>
          <c:idx val="6"/>
          <c:order val="6"/>
          <c:tx>
            <c:strRef>
              <c:f>'delay breakdown'!$H$22</c:f>
              <c:strCache>
                <c:ptCount val="1"/>
                <c:pt idx="0">
                  <c:v>Polling Delay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breakdown'!$H$23:$H$24</c:f>
              <c:numCache>
                <c:formatCode>General</c:formatCode>
                <c:ptCount val="2"/>
                <c:pt idx="0">
                  <c:v>1.169</c:v>
                </c:pt>
              </c:numCache>
            </c:numRef>
          </c:val>
        </c:ser>
        <c:ser>
          <c:idx val="7"/>
          <c:order val="7"/>
          <c:tx>
            <c:strRef>
              <c:f>'delay breakdown'!$I$22</c:f>
              <c:strCache>
                <c:ptCount val="1"/>
                <c:pt idx="0">
                  <c:v>Last Mile Delay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breakdown'!$I$23:$I$24</c:f>
              <c:numCache>
                <c:formatCode>General</c:formatCode>
                <c:ptCount val="2"/>
                <c:pt idx="0">
                  <c:v>0.03</c:v>
                </c:pt>
              </c:numCache>
            </c:numRef>
          </c:val>
        </c:ser>
        <c:ser>
          <c:idx val="8"/>
          <c:order val="8"/>
          <c:tx>
            <c:strRef>
              <c:f>'delay breakdown'!$J$22</c:f>
              <c:strCache>
                <c:ptCount val="1"/>
                <c:pt idx="0">
                  <c:v>Buffering Delay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'delay breakdown'!$A$23:$A$24</c:f>
              <c:strCache>
                <c:ptCount val="2"/>
                <c:pt idx="0">
                  <c:v>HLS</c:v>
                </c:pt>
                <c:pt idx="1">
                  <c:v>RTMP</c:v>
                </c:pt>
              </c:strCache>
            </c:strRef>
          </c:cat>
          <c:val>
            <c:numRef>
              <c:f>'delay breakdown'!$J$23:$J$24</c:f>
              <c:numCache>
                <c:formatCode>General</c:formatCode>
                <c:ptCount val="2"/>
                <c:pt idx="0">
                  <c:v>6.884099999999996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385936"/>
        <c:axId val="91227280"/>
      </c:barChart>
      <c:catAx>
        <c:axId val="91385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1227280"/>
        <c:crosses val="autoZero"/>
        <c:auto val="1"/>
        <c:lblAlgn val="ctr"/>
        <c:lblOffset val="100"/>
        <c:noMultiLvlLbl val="0"/>
      </c:catAx>
      <c:valAx>
        <c:axId val="91227280"/>
        <c:scaling>
          <c:orientation val="minMax"/>
          <c:max val="1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sz="2000" dirty="0">
                    <a:solidFill>
                      <a:schemeClr val="tx1"/>
                    </a:solidFill>
                  </a:rPr>
                  <a:t>Delay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138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455672587864"/>
          <c:y val="0.060090830874393"/>
          <c:w val="0.724218846616339"/>
          <c:h val="0.689733372504046"/>
        </c:manualLayout>
      </c:layout>
      <c:scatterChart>
        <c:scatterStyle val="lineMarker"/>
        <c:varyColors val="0"/>
        <c:ser>
          <c:idx val="0"/>
          <c:order val="0"/>
          <c:tx>
            <c:v>Buffer=0s</c:v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'buffer HLS'!$A$5:$A$1006</c:f>
              <c:numCache>
                <c:formatCode>General</c:formatCode>
                <c:ptCount val="1002"/>
                <c:pt idx="0">
                  <c:v>0.0</c:v>
                </c:pt>
                <c:pt idx="1">
                  <c:v>0.000869</c:v>
                </c:pt>
                <c:pt idx="2">
                  <c:v>0.00111</c:v>
                </c:pt>
                <c:pt idx="3">
                  <c:v>0.001229</c:v>
                </c:pt>
                <c:pt idx="4">
                  <c:v>0.001338</c:v>
                </c:pt>
                <c:pt idx="5">
                  <c:v>0.001436</c:v>
                </c:pt>
                <c:pt idx="6">
                  <c:v>0.001544</c:v>
                </c:pt>
                <c:pt idx="7">
                  <c:v>0.001637</c:v>
                </c:pt>
                <c:pt idx="8">
                  <c:v>0.001684</c:v>
                </c:pt>
                <c:pt idx="9">
                  <c:v>0.001748</c:v>
                </c:pt>
                <c:pt idx="10">
                  <c:v>0.001831</c:v>
                </c:pt>
                <c:pt idx="11">
                  <c:v>0.001898</c:v>
                </c:pt>
                <c:pt idx="12">
                  <c:v>0.001966</c:v>
                </c:pt>
                <c:pt idx="13">
                  <c:v>0.002053</c:v>
                </c:pt>
                <c:pt idx="14">
                  <c:v>0.002119</c:v>
                </c:pt>
                <c:pt idx="15">
                  <c:v>0.002182</c:v>
                </c:pt>
                <c:pt idx="16">
                  <c:v>0.002238</c:v>
                </c:pt>
                <c:pt idx="17">
                  <c:v>0.00228</c:v>
                </c:pt>
                <c:pt idx="18">
                  <c:v>0.002336</c:v>
                </c:pt>
                <c:pt idx="19">
                  <c:v>0.002401</c:v>
                </c:pt>
                <c:pt idx="20">
                  <c:v>0.00245</c:v>
                </c:pt>
                <c:pt idx="21">
                  <c:v>0.002505</c:v>
                </c:pt>
                <c:pt idx="22">
                  <c:v>0.002576</c:v>
                </c:pt>
                <c:pt idx="23">
                  <c:v>0.002638</c:v>
                </c:pt>
                <c:pt idx="24">
                  <c:v>0.002689</c:v>
                </c:pt>
                <c:pt idx="25">
                  <c:v>0.002763</c:v>
                </c:pt>
                <c:pt idx="26">
                  <c:v>0.002804</c:v>
                </c:pt>
                <c:pt idx="27">
                  <c:v>0.002863</c:v>
                </c:pt>
                <c:pt idx="28">
                  <c:v>0.002913</c:v>
                </c:pt>
                <c:pt idx="29">
                  <c:v>0.002953</c:v>
                </c:pt>
                <c:pt idx="30">
                  <c:v>0.002997</c:v>
                </c:pt>
                <c:pt idx="31">
                  <c:v>0.003045</c:v>
                </c:pt>
                <c:pt idx="32">
                  <c:v>0.003091</c:v>
                </c:pt>
                <c:pt idx="33">
                  <c:v>0.003128</c:v>
                </c:pt>
                <c:pt idx="34">
                  <c:v>0.003184</c:v>
                </c:pt>
                <c:pt idx="35">
                  <c:v>0.003225</c:v>
                </c:pt>
                <c:pt idx="36">
                  <c:v>0.003267</c:v>
                </c:pt>
                <c:pt idx="37">
                  <c:v>0.003316</c:v>
                </c:pt>
                <c:pt idx="38">
                  <c:v>0.003354</c:v>
                </c:pt>
                <c:pt idx="39">
                  <c:v>0.003405</c:v>
                </c:pt>
                <c:pt idx="40">
                  <c:v>0.003457</c:v>
                </c:pt>
                <c:pt idx="41">
                  <c:v>0.003489</c:v>
                </c:pt>
                <c:pt idx="42">
                  <c:v>0.003536</c:v>
                </c:pt>
                <c:pt idx="43">
                  <c:v>0.00358</c:v>
                </c:pt>
                <c:pt idx="44">
                  <c:v>0.003632</c:v>
                </c:pt>
                <c:pt idx="45">
                  <c:v>0.003677</c:v>
                </c:pt>
                <c:pt idx="46">
                  <c:v>0.003733</c:v>
                </c:pt>
                <c:pt idx="47">
                  <c:v>0.003778</c:v>
                </c:pt>
                <c:pt idx="48">
                  <c:v>0.00382</c:v>
                </c:pt>
                <c:pt idx="49">
                  <c:v>0.003872</c:v>
                </c:pt>
                <c:pt idx="50">
                  <c:v>0.003909</c:v>
                </c:pt>
                <c:pt idx="51">
                  <c:v>0.003952</c:v>
                </c:pt>
                <c:pt idx="52">
                  <c:v>0.004009</c:v>
                </c:pt>
                <c:pt idx="53">
                  <c:v>0.00405</c:v>
                </c:pt>
                <c:pt idx="54">
                  <c:v>0.004089</c:v>
                </c:pt>
                <c:pt idx="55">
                  <c:v>0.004128</c:v>
                </c:pt>
                <c:pt idx="56">
                  <c:v>0.004187</c:v>
                </c:pt>
                <c:pt idx="57">
                  <c:v>0.004238</c:v>
                </c:pt>
                <c:pt idx="58">
                  <c:v>0.004272</c:v>
                </c:pt>
                <c:pt idx="59">
                  <c:v>0.004303</c:v>
                </c:pt>
                <c:pt idx="60">
                  <c:v>0.004346</c:v>
                </c:pt>
                <c:pt idx="61">
                  <c:v>0.004393</c:v>
                </c:pt>
                <c:pt idx="62">
                  <c:v>0.00443</c:v>
                </c:pt>
                <c:pt idx="63">
                  <c:v>0.004496</c:v>
                </c:pt>
                <c:pt idx="64">
                  <c:v>0.004554</c:v>
                </c:pt>
                <c:pt idx="65">
                  <c:v>0.004604</c:v>
                </c:pt>
                <c:pt idx="66">
                  <c:v>0.004653</c:v>
                </c:pt>
                <c:pt idx="67">
                  <c:v>0.004716</c:v>
                </c:pt>
                <c:pt idx="68">
                  <c:v>0.004758</c:v>
                </c:pt>
                <c:pt idx="69">
                  <c:v>0.004792</c:v>
                </c:pt>
                <c:pt idx="70">
                  <c:v>0.004842</c:v>
                </c:pt>
                <c:pt idx="71">
                  <c:v>0.00489</c:v>
                </c:pt>
                <c:pt idx="72">
                  <c:v>0.00495</c:v>
                </c:pt>
                <c:pt idx="73">
                  <c:v>0.005006</c:v>
                </c:pt>
                <c:pt idx="74">
                  <c:v>0.005045</c:v>
                </c:pt>
                <c:pt idx="75">
                  <c:v>0.00508</c:v>
                </c:pt>
                <c:pt idx="76">
                  <c:v>0.00513</c:v>
                </c:pt>
                <c:pt idx="77">
                  <c:v>0.005169</c:v>
                </c:pt>
                <c:pt idx="78">
                  <c:v>0.005204</c:v>
                </c:pt>
                <c:pt idx="79">
                  <c:v>0.005243</c:v>
                </c:pt>
                <c:pt idx="80">
                  <c:v>0.005293</c:v>
                </c:pt>
                <c:pt idx="81">
                  <c:v>0.005346</c:v>
                </c:pt>
                <c:pt idx="82">
                  <c:v>0.005391</c:v>
                </c:pt>
                <c:pt idx="83">
                  <c:v>0.005427</c:v>
                </c:pt>
                <c:pt idx="84">
                  <c:v>0.005475</c:v>
                </c:pt>
                <c:pt idx="85">
                  <c:v>0.005538</c:v>
                </c:pt>
                <c:pt idx="86">
                  <c:v>0.005582</c:v>
                </c:pt>
                <c:pt idx="87">
                  <c:v>0.005638</c:v>
                </c:pt>
                <c:pt idx="88">
                  <c:v>0.005688</c:v>
                </c:pt>
                <c:pt idx="89">
                  <c:v>0.005727</c:v>
                </c:pt>
                <c:pt idx="90">
                  <c:v>0.005768</c:v>
                </c:pt>
                <c:pt idx="91">
                  <c:v>0.005805</c:v>
                </c:pt>
                <c:pt idx="92">
                  <c:v>0.005844</c:v>
                </c:pt>
                <c:pt idx="93">
                  <c:v>0.005874</c:v>
                </c:pt>
                <c:pt idx="94">
                  <c:v>0.005936</c:v>
                </c:pt>
                <c:pt idx="95">
                  <c:v>0.005979</c:v>
                </c:pt>
                <c:pt idx="96">
                  <c:v>0.006029</c:v>
                </c:pt>
                <c:pt idx="97">
                  <c:v>0.006082</c:v>
                </c:pt>
                <c:pt idx="98">
                  <c:v>0.006132</c:v>
                </c:pt>
                <c:pt idx="99">
                  <c:v>0.006176</c:v>
                </c:pt>
                <c:pt idx="100">
                  <c:v>0.006225</c:v>
                </c:pt>
                <c:pt idx="101">
                  <c:v>0.006268</c:v>
                </c:pt>
                <c:pt idx="102">
                  <c:v>0.006298</c:v>
                </c:pt>
                <c:pt idx="103">
                  <c:v>0.006358</c:v>
                </c:pt>
                <c:pt idx="104">
                  <c:v>0.006393</c:v>
                </c:pt>
                <c:pt idx="105">
                  <c:v>0.006438</c:v>
                </c:pt>
                <c:pt idx="106">
                  <c:v>0.006478</c:v>
                </c:pt>
                <c:pt idx="107">
                  <c:v>0.006532</c:v>
                </c:pt>
                <c:pt idx="108">
                  <c:v>0.006584</c:v>
                </c:pt>
                <c:pt idx="109">
                  <c:v>0.006635</c:v>
                </c:pt>
                <c:pt idx="110">
                  <c:v>0.006678</c:v>
                </c:pt>
                <c:pt idx="111">
                  <c:v>0.006715</c:v>
                </c:pt>
                <c:pt idx="112">
                  <c:v>0.006769</c:v>
                </c:pt>
                <c:pt idx="113">
                  <c:v>0.006803</c:v>
                </c:pt>
                <c:pt idx="114">
                  <c:v>0.006848</c:v>
                </c:pt>
                <c:pt idx="115">
                  <c:v>0.006881</c:v>
                </c:pt>
                <c:pt idx="116">
                  <c:v>0.006923</c:v>
                </c:pt>
                <c:pt idx="117">
                  <c:v>0.006988</c:v>
                </c:pt>
                <c:pt idx="118">
                  <c:v>0.007037</c:v>
                </c:pt>
                <c:pt idx="119">
                  <c:v>0.007076</c:v>
                </c:pt>
                <c:pt idx="120">
                  <c:v>0.007122</c:v>
                </c:pt>
                <c:pt idx="121">
                  <c:v>0.00716</c:v>
                </c:pt>
                <c:pt idx="122">
                  <c:v>0.007203</c:v>
                </c:pt>
                <c:pt idx="123">
                  <c:v>0.007248</c:v>
                </c:pt>
                <c:pt idx="124">
                  <c:v>0.007287</c:v>
                </c:pt>
                <c:pt idx="125">
                  <c:v>0.007331</c:v>
                </c:pt>
                <c:pt idx="126">
                  <c:v>0.007376</c:v>
                </c:pt>
                <c:pt idx="127">
                  <c:v>0.007419</c:v>
                </c:pt>
                <c:pt idx="128">
                  <c:v>0.007471</c:v>
                </c:pt>
                <c:pt idx="129">
                  <c:v>0.007515</c:v>
                </c:pt>
                <c:pt idx="130">
                  <c:v>0.007552</c:v>
                </c:pt>
                <c:pt idx="131">
                  <c:v>0.007595</c:v>
                </c:pt>
                <c:pt idx="132">
                  <c:v>0.007626</c:v>
                </c:pt>
                <c:pt idx="133">
                  <c:v>0.007662</c:v>
                </c:pt>
                <c:pt idx="134">
                  <c:v>0.007707</c:v>
                </c:pt>
                <c:pt idx="135">
                  <c:v>0.007743</c:v>
                </c:pt>
                <c:pt idx="136">
                  <c:v>0.007783</c:v>
                </c:pt>
                <c:pt idx="137">
                  <c:v>0.007825</c:v>
                </c:pt>
                <c:pt idx="138">
                  <c:v>0.007861</c:v>
                </c:pt>
                <c:pt idx="139">
                  <c:v>0.007904</c:v>
                </c:pt>
                <c:pt idx="140">
                  <c:v>0.00795</c:v>
                </c:pt>
                <c:pt idx="141">
                  <c:v>0.008005</c:v>
                </c:pt>
                <c:pt idx="142">
                  <c:v>0.008054</c:v>
                </c:pt>
                <c:pt idx="143">
                  <c:v>0.008104</c:v>
                </c:pt>
                <c:pt idx="144">
                  <c:v>0.008145</c:v>
                </c:pt>
                <c:pt idx="145">
                  <c:v>0.008179</c:v>
                </c:pt>
                <c:pt idx="146">
                  <c:v>0.00822</c:v>
                </c:pt>
                <c:pt idx="147">
                  <c:v>0.008251</c:v>
                </c:pt>
                <c:pt idx="148">
                  <c:v>0.0083</c:v>
                </c:pt>
                <c:pt idx="149">
                  <c:v>0.008365</c:v>
                </c:pt>
                <c:pt idx="150">
                  <c:v>0.008422</c:v>
                </c:pt>
                <c:pt idx="151">
                  <c:v>0.008469</c:v>
                </c:pt>
                <c:pt idx="152">
                  <c:v>0.008521</c:v>
                </c:pt>
                <c:pt idx="153">
                  <c:v>0.008574</c:v>
                </c:pt>
                <c:pt idx="154">
                  <c:v>0.008629</c:v>
                </c:pt>
                <c:pt idx="155">
                  <c:v>0.008662</c:v>
                </c:pt>
                <c:pt idx="156">
                  <c:v>0.008712</c:v>
                </c:pt>
                <c:pt idx="157">
                  <c:v>0.008746</c:v>
                </c:pt>
                <c:pt idx="158">
                  <c:v>0.008811</c:v>
                </c:pt>
                <c:pt idx="159">
                  <c:v>0.008845</c:v>
                </c:pt>
                <c:pt idx="160">
                  <c:v>0.008894</c:v>
                </c:pt>
                <c:pt idx="161">
                  <c:v>0.008936</c:v>
                </c:pt>
                <c:pt idx="162">
                  <c:v>0.008977</c:v>
                </c:pt>
                <c:pt idx="163">
                  <c:v>0.00901</c:v>
                </c:pt>
                <c:pt idx="164">
                  <c:v>0.009052</c:v>
                </c:pt>
                <c:pt idx="165">
                  <c:v>0.009091</c:v>
                </c:pt>
                <c:pt idx="166">
                  <c:v>0.009142</c:v>
                </c:pt>
                <c:pt idx="167">
                  <c:v>0.00919</c:v>
                </c:pt>
                <c:pt idx="168">
                  <c:v>0.009235</c:v>
                </c:pt>
                <c:pt idx="169">
                  <c:v>0.009283</c:v>
                </c:pt>
                <c:pt idx="170">
                  <c:v>0.009332</c:v>
                </c:pt>
                <c:pt idx="171">
                  <c:v>0.009373</c:v>
                </c:pt>
                <c:pt idx="172">
                  <c:v>0.009411</c:v>
                </c:pt>
                <c:pt idx="173">
                  <c:v>0.009462</c:v>
                </c:pt>
                <c:pt idx="174">
                  <c:v>0.009528</c:v>
                </c:pt>
                <c:pt idx="175">
                  <c:v>0.009573</c:v>
                </c:pt>
                <c:pt idx="176">
                  <c:v>0.009618</c:v>
                </c:pt>
                <c:pt idx="177">
                  <c:v>0.009659</c:v>
                </c:pt>
                <c:pt idx="178">
                  <c:v>0.009699</c:v>
                </c:pt>
                <c:pt idx="179">
                  <c:v>0.009738</c:v>
                </c:pt>
                <c:pt idx="180">
                  <c:v>0.009794</c:v>
                </c:pt>
                <c:pt idx="181">
                  <c:v>0.00983</c:v>
                </c:pt>
                <c:pt idx="182">
                  <c:v>0.009876</c:v>
                </c:pt>
                <c:pt idx="183">
                  <c:v>0.009917</c:v>
                </c:pt>
                <c:pt idx="184">
                  <c:v>0.009964</c:v>
                </c:pt>
                <c:pt idx="185">
                  <c:v>0.010013</c:v>
                </c:pt>
                <c:pt idx="186">
                  <c:v>0.01007</c:v>
                </c:pt>
                <c:pt idx="187">
                  <c:v>0.010104</c:v>
                </c:pt>
                <c:pt idx="188">
                  <c:v>0.010163</c:v>
                </c:pt>
                <c:pt idx="189">
                  <c:v>0.010206</c:v>
                </c:pt>
                <c:pt idx="190">
                  <c:v>0.010243</c:v>
                </c:pt>
                <c:pt idx="191">
                  <c:v>0.010312</c:v>
                </c:pt>
                <c:pt idx="192">
                  <c:v>0.010365</c:v>
                </c:pt>
                <c:pt idx="193">
                  <c:v>0.0104</c:v>
                </c:pt>
                <c:pt idx="194">
                  <c:v>0.010441</c:v>
                </c:pt>
                <c:pt idx="195">
                  <c:v>0.010507</c:v>
                </c:pt>
                <c:pt idx="196">
                  <c:v>0.010548</c:v>
                </c:pt>
                <c:pt idx="197">
                  <c:v>0.010587</c:v>
                </c:pt>
                <c:pt idx="198">
                  <c:v>0.010637</c:v>
                </c:pt>
                <c:pt idx="199">
                  <c:v>0.010688</c:v>
                </c:pt>
                <c:pt idx="200">
                  <c:v>0.010737</c:v>
                </c:pt>
                <c:pt idx="201">
                  <c:v>0.010787</c:v>
                </c:pt>
                <c:pt idx="202">
                  <c:v>0.010843</c:v>
                </c:pt>
                <c:pt idx="203">
                  <c:v>0.010897</c:v>
                </c:pt>
                <c:pt idx="204">
                  <c:v>0.010949</c:v>
                </c:pt>
                <c:pt idx="205">
                  <c:v>0.01099</c:v>
                </c:pt>
                <c:pt idx="206">
                  <c:v>0.011033</c:v>
                </c:pt>
                <c:pt idx="207">
                  <c:v>0.011072</c:v>
                </c:pt>
                <c:pt idx="208">
                  <c:v>0.011114</c:v>
                </c:pt>
                <c:pt idx="209">
                  <c:v>0.011156</c:v>
                </c:pt>
                <c:pt idx="210">
                  <c:v>0.011201</c:v>
                </c:pt>
                <c:pt idx="211">
                  <c:v>0.011236</c:v>
                </c:pt>
                <c:pt idx="212">
                  <c:v>0.011303</c:v>
                </c:pt>
                <c:pt idx="213">
                  <c:v>0.011349</c:v>
                </c:pt>
                <c:pt idx="214">
                  <c:v>0.011409</c:v>
                </c:pt>
                <c:pt idx="215">
                  <c:v>0.011453</c:v>
                </c:pt>
                <c:pt idx="216">
                  <c:v>0.011515</c:v>
                </c:pt>
                <c:pt idx="217">
                  <c:v>0.011571</c:v>
                </c:pt>
                <c:pt idx="218">
                  <c:v>0.011624</c:v>
                </c:pt>
                <c:pt idx="219">
                  <c:v>0.011662</c:v>
                </c:pt>
                <c:pt idx="220">
                  <c:v>0.011711</c:v>
                </c:pt>
                <c:pt idx="221">
                  <c:v>0.01176</c:v>
                </c:pt>
                <c:pt idx="222">
                  <c:v>0.011801</c:v>
                </c:pt>
                <c:pt idx="223">
                  <c:v>0.011868</c:v>
                </c:pt>
                <c:pt idx="224">
                  <c:v>0.011927</c:v>
                </c:pt>
                <c:pt idx="225">
                  <c:v>0.011963</c:v>
                </c:pt>
                <c:pt idx="226">
                  <c:v>0.012007</c:v>
                </c:pt>
                <c:pt idx="227">
                  <c:v>0.012043</c:v>
                </c:pt>
                <c:pt idx="228">
                  <c:v>0.012103</c:v>
                </c:pt>
                <c:pt idx="229">
                  <c:v>0.012151</c:v>
                </c:pt>
                <c:pt idx="230">
                  <c:v>0.012189</c:v>
                </c:pt>
                <c:pt idx="231">
                  <c:v>0.012227</c:v>
                </c:pt>
                <c:pt idx="232">
                  <c:v>0.012281</c:v>
                </c:pt>
                <c:pt idx="233">
                  <c:v>0.012344</c:v>
                </c:pt>
                <c:pt idx="234">
                  <c:v>0.012395</c:v>
                </c:pt>
                <c:pt idx="235">
                  <c:v>0.012453</c:v>
                </c:pt>
                <c:pt idx="236">
                  <c:v>0.012492</c:v>
                </c:pt>
                <c:pt idx="237">
                  <c:v>0.01254</c:v>
                </c:pt>
                <c:pt idx="238">
                  <c:v>0.012589</c:v>
                </c:pt>
                <c:pt idx="239">
                  <c:v>0.012637</c:v>
                </c:pt>
                <c:pt idx="240">
                  <c:v>0.012684</c:v>
                </c:pt>
                <c:pt idx="241">
                  <c:v>0.01274</c:v>
                </c:pt>
                <c:pt idx="242">
                  <c:v>0.012795</c:v>
                </c:pt>
                <c:pt idx="243">
                  <c:v>0.012858</c:v>
                </c:pt>
                <c:pt idx="244">
                  <c:v>0.012911</c:v>
                </c:pt>
                <c:pt idx="245">
                  <c:v>0.012993</c:v>
                </c:pt>
                <c:pt idx="246">
                  <c:v>0.013056</c:v>
                </c:pt>
                <c:pt idx="247">
                  <c:v>0.013116</c:v>
                </c:pt>
                <c:pt idx="248">
                  <c:v>0.013166</c:v>
                </c:pt>
                <c:pt idx="249">
                  <c:v>0.01322</c:v>
                </c:pt>
                <c:pt idx="250">
                  <c:v>0.013286</c:v>
                </c:pt>
                <c:pt idx="251">
                  <c:v>0.013337</c:v>
                </c:pt>
                <c:pt idx="252">
                  <c:v>0.013392</c:v>
                </c:pt>
                <c:pt idx="253">
                  <c:v>0.013441</c:v>
                </c:pt>
                <c:pt idx="254">
                  <c:v>0.013499</c:v>
                </c:pt>
                <c:pt idx="255">
                  <c:v>0.01354</c:v>
                </c:pt>
                <c:pt idx="256">
                  <c:v>0.01359</c:v>
                </c:pt>
                <c:pt idx="257">
                  <c:v>0.013639</c:v>
                </c:pt>
                <c:pt idx="258">
                  <c:v>0.013694</c:v>
                </c:pt>
                <c:pt idx="259">
                  <c:v>0.013748</c:v>
                </c:pt>
                <c:pt idx="260">
                  <c:v>0.013798</c:v>
                </c:pt>
                <c:pt idx="261">
                  <c:v>0.013848</c:v>
                </c:pt>
                <c:pt idx="262">
                  <c:v>0.013908</c:v>
                </c:pt>
                <c:pt idx="263">
                  <c:v>0.013956</c:v>
                </c:pt>
                <c:pt idx="264">
                  <c:v>0.014011</c:v>
                </c:pt>
                <c:pt idx="265">
                  <c:v>0.014074</c:v>
                </c:pt>
                <c:pt idx="266">
                  <c:v>0.01411</c:v>
                </c:pt>
                <c:pt idx="267">
                  <c:v>0.014159</c:v>
                </c:pt>
                <c:pt idx="268">
                  <c:v>0.014202</c:v>
                </c:pt>
                <c:pt idx="269">
                  <c:v>0.014275</c:v>
                </c:pt>
                <c:pt idx="270">
                  <c:v>0.014333</c:v>
                </c:pt>
                <c:pt idx="271">
                  <c:v>0.014387</c:v>
                </c:pt>
                <c:pt idx="272">
                  <c:v>0.014447</c:v>
                </c:pt>
                <c:pt idx="273">
                  <c:v>0.014507</c:v>
                </c:pt>
                <c:pt idx="274">
                  <c:v>0.014573</c:v>
                </c:pt>
                <c:pt idx="275">
                  <c:v>0.014625</c:v>
                </c:pt>
                <c:pt idx="276">
                  <c:v>0.014672</c:v>
                </c:pt>
                <c:pt idx="277">
                  <c:v>0.014729</c:v>
                </c:pt>
                <c:pt idx="278">
                  <c:v>0.014779</c:v>
                </c:pt>
                <c:pt idx="279">
                  <c:v>0.014832</c:v>
                </c:pt>
                <c:pt idx="280">
                  <c:v>0.014894</c:v>
                </c:pt>
                <c:pt idx="281">
                  <c:v>0.014943</c:v>
                </c:pt>
                <c:pt idx="282">
                  <c:v>0.01501</c:v>
                </c:pt>
                <c:pt idx="283">
                  <c:v>0.015084</c:v>
                </c:pt>
                <c:pt idx="284">
                  <c:v>0.015152</c:v>
                </c:pt>
                <c:pt idx="285">
                  <c:v>0.015206</c:v>
                </c:pt>
                <c:pt idx="286">
                  <c:v>0.015269</c:v>
                </c:pt>
                <c:pt idx="287">
                  <c:v>0.015337</c:v>
                </c:pt>
                <c:pt idx="288">
                  <c:v>0.015404</c:v>
                </c:pt>
                <c:pt idx="289">
                  <c:v>0.015469</c:v>
                </c:pt>
                <c:pt idx="290">
                  <c:v>0.015537</c:v>
                </c:pt>
                <c:pt idx="291">
                  <c:v>0.015627</c:v>
                </c:pt>
                <c:pt idx="292">
                  <c:v>0.015689</c:v>
                </c:pt>
                <c:pt idx="293">
                  <c:v>0.015766</c:v>
                </c:pt>
                <c:pt idx="294">
                  <c:v>0.015848</c:v>
                </c:pt>
                <c:pt idx="295">
                  <c:v>0.015903</c:v>
                </c:pt>
                <c:pt idx="296">
                  <c:v>0.015979</c:v>
                </c:pt>
                <c:pt idx="297">
                  <c:v>0.016054</c:v>
                </c:pt>
                <c:pt idx="298">
                  <c:v>0.016104</c:v>
                </c:pt>
                <c:pt idx="299">
                  <c:v>0.016179</c:v>
                </c:pt>
                <c:pt idx="300">
                  <c:v>0.016237</c:v>
                </c:pt>
                <c:pt idx="301">
                  <c:v>0.016306</c:v>
                </c:pt>
                <c:pt idx="302">
                  <c:v>0.016382</c:v>
                </c:pt>
                <c:pt idx="303">
                  <c:v>0.016453</c:v>
                </c:pt>
                <c:pt idx="304">
                  <c:v>0.016519</c:v>
                </c:pt>
                <c:pt idx="305">
                  <c:v>0.016595</c:v>
                </c:pt>
                <c:pt idx="306">
                  <c:v>0.016648</c:v>
                </c:pt>
                <c:pt idx="307">
                  <c:v>0.016709</c:v>
                </c:pt>
                <c:pt idx="308">
                  <c:v>0.016784</c:v>
                </c:pt>
                <c:pt idx="309">
                  <c:v>0.016866</c:v>
                </c:pt>
                <c:pt idx="310">
                  <c:v>0.016943</c:v>
                </c:pt>
                <c:pt idx="311">
                  <c:v>0.016996</c:v>
                </c:pt>
                <c:pt idx="312">
                  <c:v>0.017082</c:v>
                </c:pt>
                <c:pt idx="313">
                  <c:v>0.01714</c:v>
                </c:pt>
                <c:pt idx="314">
                  <c:v>0.017206</c:v>
                </c:pt>
                <c:pt idx="315">
                  <c:v>0.017269</c:v>
                </c:pt>
                <c:pt idx="316">
                  <c:v>0.017338</c:v>
                </c:pt>
                <c:pt idx="317">
                  <c:v>0.01744</c:v>
                </c:pt>
                <c:pt idx="318">
                  <c:v>0.017521</c:v>
                </c:pt>
                <c:pt idx="319">
                  <c:v>0.017591</c:v>
                </c:pt>
                <c:pt idx="320">
                  <c:v>0.017652</c:v>
                </c:pt>
                <c:pt idx="321">
                  <c:v>0.017729</c:v>
                </c:pt>
                <c:pt idx="322">
                  <c:v>0.017794</c:v>
                </c:pt>
                <c:pt idx="323">
                  <c:v>0.017856</c:v>
                </c:pt>
                <c:pt idx="324">
                  <c:v>0.017931</c:v>
                </c:pt>
                <c:pt idx="325">
                  <c:v>0.017998</c:v>
                </c:pt>
                <c:pt idx="326">
                  <c:v>0.018052</c:v>
                </c:pt>
                <c:pt idx="327">
                  <c:v>0.018146</c:v>
                </c:pt>
                <c:pt idx="328">
                  <c:v>0.018242</c:v>
                </c:pt>
                <c:pt idx="329">
                  <c:v>0.018301</c:v>
                </c:pt>
                <c:pt idx="330">
                  <c:v>0.01835</c:v>
                </c:pt>
                <c:pt idx="331">
                  <c:v>0.01842</c:v>
                </c:pt>
                <c:pt idx="332">
                  <c:v>0.018469</c:v>
                </c:pt>
                <c:pt idx="333">
                  <c:v>0.018543</c:v>
                </c:pt>
                <c:pt idx="334">
                  <c:v>0.018636</c:v>
                </c:pt>
                <c:pt idx="335">
                  <c:v>0.018693</c:v>
                </c:pt>
                <c:pt idx="336">
                  <c:v>0.01877</c:v>
                </c:pt>
                <c:pt idx="337">
                  <c:v>0.018842</c:v>
                </c:pt>
                <c:pt idx="338">
                  <c:v>0.018925</c:v>
                </c:pt>
                <c:pt idx="339">
                  <c:v>0.019005</c:v>
                </c:pt>
                <c:pt idx="340">
                  <c:v>0.019077</c:v>
                </c:pt>
                <c:pt idx="341">
                  <c:v>0.019152</c:v>
                </c:pt>
                <c:pt idx="342">
                  <c:v>0.019247</c:v>
                </c:pt>
                <c:pt idx="343">
                  <c:v>0.019324</c:v>
                </c:pt>
                <c:pt idx="344">
                  <c:v>0.019409</c:v>
                </c:pt>
                <c:pt idx="345">
                  <c:v>0.019487</c:v>
                </c:pt>
                <c:pt idx="346">
                  <c:v>0.01956</c:v>
                </c:pt>
                <c:pt idx="347">
                  <c:v>0.019642</c:v>
                </c:pt>
                <c:pt idx="348">
                  <c:v>0.019703</c:v>
                </c:pt>
                <c:pt idx="349">
                  <c:v>0.01976</c:v>
                </c:pt>
                <c:pt idx="350">
                  <c:v>0.019844</c:v>
                </c:pt>
                <c:pt idx="351">
                  <c:v>0.019923</c:v>
                </c:pt>
                <c:pt idx="352">
                  <c:v>0.020012</c:v>
                </c:pt>
                <c:pt idx="353">
                  <c:v>0.02006</c:v>
                </c:pt>
                <c:pt idx="354">
                  <c:v>0.020133</c:v>
                </c:pt>
                <c:pt idx="355">
                  <c:v>0.020231</c:v>
                </c:pt>
                <c:pt idx="356">
                  <c:v>0.020354</c:v>
                </c:pt>
                <c:pt idx="357">
                  <c:v>0.020429</c:v>
                </c:pt>
                <c:pt idx="358">
                  <c:v>0.020512</c:v>
                </c:pt>
                <c:pt idx="359">
                  <c:v>0.020591</c:v>
                </c:pt>
                <c:pt idx="360">
                  <c:v>0.020667</c:v>
                </c:pt>
                <c:pt idx="361">
                  <c:v>0.020769</c:v>
                </c:pt>
                <c:pt idx="362">
                  <c:v>0.020836</c:v>
                </c:pt>
                <c:pt idx="363">
                  <c:v>0.020904</c:v>
                </c:pt>
                <c:pt idx="364">
                  <c:v>0.020968</c:v>
                </c:pt>
                <c:pt idx="365">
                  <c:v>0.021072</c:v>
                </c:pt>
                <c:pt idx="366">
                  <c:v>0.021152</c:v>
                </c:pt>
                <c:pt idx="367">
                  <c:v>0.021221</c:v>
                </c:pt>
                <c:pt idx="368">
                  <c:v>0.021289</c:v>
                </c:pt>
                <c:pt idx="369">
                  <c:v>0.02137</c:v>
                </c:pt>
                <c:pt idx="370">
                  <c:v>0.021452</c:v>
                </c:pt>
                <c:pt idx="371">
                  <c:v>0.02153</c:v>
                </c:pt>
                <c:pt idx="372">
                  <c:v>0.021632</c:v>
                </c:pt>
                <c:pt idx="373">
                  <c:v>0.02173</c:v>
                </c:pt>
                <c:pt idx="374">
                  <c:v>0.021797</c:v>
                </c:pt>
                <c:pt idx="375">
                  <c:v>0.021858</c:v>
                </c:pt>
                <c:pt idx="376">
                  <c:v>0.021935</c:v>
                </c:pt>
                <c:pt idx="377">
                  <c:v>0.022035</c:v>
                </c:pt>
                <c:pt idx="378">
                  <c:v>0.022094</c:v>
                </c:pt>
                <c:pt idx="379">
                  <c:v>0.022187</c:v>
                </c:pt>
                <c:pt idx="380">
                  <c:v>0.022263</c:v>
                </c:pt>
                <c:pt idx="381">
                  <c:v>0.022339</c:v>
                </c:pt>
                <c:pt idx="382">
                  <c:v>0.022411</c:v>
                </c:pt>
                <c:pt idx="383">
                  <c:v>0.02251</c:v>
                </c:pt>
                <c:pt idx="384">
                  <c:v>0.022613</c:v>
                </c:pt>
                <c:pt idx="385">
                  <c:v>0.022696</c:v>
                </c:pt>
                <c:pt idx="386">
                  <c:v>0.022777</c:v>
                </c:pt>
                <c:pt idx="387">
                  <c:v>0.022863</c:v>
                </c:pt>
                <c:pt idx="388">
                  <c:v>0.022928</c:v>
                </c:pt>
                <c:pt idx="389">
                  <c:v>0.023022</c:v>
                </c:pt>
                <c:pt idx="390">
                  <c:v>0.023094</c:v>
                </c:pt>
                <c:pt idx="391">
                  <c:v>0.023172</c:v>
                </c:pt>
                <c:pt idx="392">
                  <c:v>0.023247</c:v>
                </c:pt>
                <c:pt idx="393">
                  <c:v>0.023354</c:v>
                </c:pt>
                <c:pt idx="394">
                  <c:v>0.023432</c:v>
                </c:pt>
                <c:pt idx="395">
                  <c:v>0.023517</c:v>
                </c:pt>
                <c:pt idx="396">
                  <c:v>0.023607</c:v>
                </c:pt>
                <c:pt idx="397">
                  <c:v>0.023693</c:v>
                </c:pt>
                <c:pt idx="398">
                  <c:v>0.023801</c:v>
                </c:pt>
                <c:pt idx="399">
                  <c:v>0.023863</c:v>
                </c:pt>
                <c:pt idx="400">
                  <c:v>0.023938</c:v>
                </c:pt>
                <c:pt idx="401">
                  <c:v>0.02402</c:v>
                </c:pt>
                <c:pt idx="402">
                  <c:v>0.024094</c:v>
                </c:pt>
                <c:pt idx="403">
                  <c:v>0.02417</c:v>
                </c:pt>
                <c:pt idx="404">
                  <c:v>0.024253</c:v>
                </c:pt>
                <c:pt idx="405">
                  <c:v>0.024335</c:v>
                </c:pt>
                <c:pt idx="406">
                  <c:v>0.02442</c:v>
                </c:pt>
                <c:pt idx="407">
                  <c:v>0.024506</c:v>
                </c:pt>
                <c:pt idx="408">
                  <c:v>0.024606</c:v>
                </c:pt>
                <c:pt idx="409">
                  <c:v>0.0247</c:v>
                </c:pt>
                <c:pt idx="410">
                  <c:v>0.024775</c:v>
                </c:pt>
                <c:pt idx="411">
                  <c:v>0.024879</c:v>
                </c:pt>
                <c:pt idx="412">
                  <c:v>0.024991</c:v>
                </c:pt>
                <c:pt idx="413">
                  <c:v>0.025074</c:v>
                </c:pt>
                <c:pt idx="414">
                  <c:v>0.025161</c:v>
                </c:pt>
                <c:pt idx="415">
                  <c:v>0.025269</c:v>
                </c:pt>
                <c:pt idx="416">
                  <c:v>0.025347</c:v>
                </c:pt>
                <c:pt idx="417">
                  <c:v>0.025447</c:v>
                </c:pt>
                <c:pt idx="418">
                  <c:v>0.025545</c:v>
                </c:pt>
                <c:pt idx="419">
                  <c:v>0.025629</c:v>
                </c:pt>
                <c:pt idx="420">
                  <c:v>0.025734</c:v>
                </c:pt>
                <c:pt idx="421">
                  <c:v>0.025839</c:v>
                </c:pt>
                <c:pt idx="422">
                  <c:v>0.025903</c:v>
                </c:pt>
                <c:pt idx="423">
                  <c:v>0.026032</c:v>
                </c:pt>
                <c:pt idx="424">
                  <c:v>0.02611</c:v>
                </c:pt>
                <c:pt idx="425">
                  <c:v>0.0262</c:v>
                </c:pt>
                <c:pt idx="426">
                  <c:v>0.026309</c:v>
                </c:pt>
                <c:pt idx="427">
                  <c:v>0.026393</c:v>
                </c:pt>
                <c:pt idx="428">
                  <c:v>0.026493</c:v>
                </c:pt>
                <c:pt idx="429">
                  <c:v>0.026614</c:v>
                </c:pt>
                <c:pt idx="430">
                  <c:v>0.026706</c:v>
                </c:pt>
                <c:pt idx="431">
                  <c:v>0.02682</c:v>
                </c:pt>
                <c:pt idx="432">
                  <c:v>0.026922</c:v>
                </c:pt>
                <c:pt idx="433">
                  <c:v>0.027028</c:v>
                </c:pt>
                <c:pt idx="434">
                  <c:v>0.02712</c:v>
                </c:pt>
                <c:pt idx="435">
                  <c:v>0.027208</c:v>
                </c:pt>
                <c:pt idx="436">
                  <c:v>0.027304</c:v>
                </c:pt>
                <c:pt idx="437">
                  <c:v>0.027394</c:v>
                </c:pt>
                <c:pt idx="438">
                  <c:v>0.027486</c:v>
                </c:pt>
                <c:pt idx="439">
                  <c:v>0.027559</c:v>
                </c:pt>
                <c:pt idx="440">
                  <c:v>0.027659</c:v>
                </c:pt>
                <c:pt idx="441">
                  <c:v>0.027723</c:v>
                </c:pt>
                <c:pt idx="442">
                  <c:v>0.0278</c:v>
                </c:pt>
                <c:pt idx="443">
                  <c:v>0.027919</c:v>
                </c:pt>
                <c:pt idx="444">
                  <c:v>0.02801</c:v>
                </c:pt>
                <c:pt idx="445">
                  <c:v>0.028113</c:v>
                </c:pt>
                <c:pt idx="446">
                  <c:v>0.028226</c:v>
                </c:pt>
                <c:pt idx="447">
                  <c:v>0.028316</c:v>
                </c:pt>
                <c:pt idx="448">
                  <c:v>0.028384</c:v>
                </c:pt>
                <c:pt idx="449">
                  <c:v>0.028469</c:v>
                </c:pt>
                <c:pt idx="450">
                  <c:v>0.028555</c:v>
                </c:pt>
                <c:pt idx="451">
                  <c:v>0.028636</c:v>
                </c:pt>
                <c:pt idx="452">
                  <c:v>0.028715</c:v>
                </c:pt>
                <c:pt idx="453">
                  <c:v>0.028807</c:v>
                </c:pt>
                <c:pt idx="454">
                  <c:v>0.028898</c:v>
                </c:pt>
                <c:pt idx="455">
                  <c:v>0.029023</c:v>
                </c:pt>
                <c:pt idx="456">
                  <c:v>0.029137</c:v>
                </c:pt>
                <c:pt idx="457">
                  <c:v>0.029251</c:v>
                </c:pt>
                <c:pt idx="458">
                  <c:v>0.029403</c:v>
                </c:pt>
                <c:pt idx="459">
                  <c:v>0.029513</c:v>
                </c:pt>
                <c:pt idx="460">
                  <c:v>0.02962</c:v>
                </c:pt>
                <c:pt idx="461">
                  <c:v>0.02973</c:v>
                </c:pt>
                <c:pt idx="462">
                  <c:v>0.02986</c:v>
                </c:pt>
                <c:pt idx="463">
                  <c:v>0.02997</c:v>
                </c:pt>
                <c:pt idx="464">
                  <c:v>0.030075</c:v>
                </c:pt>
                <c:pt idx="465">
                  <c:v>0.030211</c:v>
                </c:pt>
                <c:pt idx="466">
                  <c:v>0.030301</c:v>
                </c:pt>
                <c:pt idx="467">
                  <c:v>0.030421</c:v>
                </c:pt>
                <c:pt idx="468">
                  <c:v>0.030551</c:v>
                </c:pt>
                <c:pt idx="469">
                  <c:v>0.030652</c:v>
                </c:pt>
                <c:pt idx="470">
                  <c:v>0.030754</c:v>
                </c:pt>
                <c:pt idx="471">
                  <c:v>0.030915</c:v>
                </c:pt>
                <c:pt idx="472">
                  <c:v>0.031015</c:v>
                </c:pt>
                <c:pt idx="473">
                  <c:v>0.031118</c:v>
                </c:pt>
                <c:pt idx="474">
                  <c:v>0.031225</c:v>
                </c:pt>
                <c:pt idx="475">
                  <c:v>0.031336</c:v>
                </c:pt>
                <c:pt idx="476">
                  <c:v>0.031449</c:v>
                </c:pt>
                <c:pt idx="477">
                  <c:v>0.031581</c:v>
                </c:pt>
                <c:pt idx="478">
                  <c:v>0.031693</c:v>
                </c:pt>
                <c:pt idx="479">
                  <c:v>0.031815</c:v>
                </c:pt>
                <c:pt idx="480">
                  <c:v>0.031903</c:v>
                </c:pt>
                <c:pt idx="481">
                  <c:v>0.032033</c:v>
                </c:pt>
                <c:pt idx="482">
                  <c:v>0.03217</c:v>
                </c:pt>
                <c:pt idx="483">
                  <c:v>0.032292</c:v>
                </c:pt>
                <c:pt idx="484">
                  <c:v>0.032366</c:v>
                </c:pt>
                <c:pt idx="485">
                  <c:v>0.032476</c:v>
                </c:pt>
                <c:pt idx="486">
                  <c:v>0.032605</c:v>
                </c:pt>
                <c:pt idx="487">
                  <c:v>0.0327</c:v>
                </c:pt>
                <c:pt idx="488">
                  <c:v>0.032781</c:v>
                </c:pt>
                <c:pt idx="489">
                  <c:v>0.03291</c:v>
                </c:pt>
                <c:pt idx="490">
                  <c:v>0.033066</c:v>
                </c:pt>
                <c:pt idx="491">
                  <c:v>0.033172</c:v>
                </c:pt>
                <c:pt idx="492">
                  <c:v>0.03327</c:v>
                </c:pt>
                <c:pt idx="493">
                  <c:v>0.033423</c:v>
                </c:pt>
                <c:pt idx="494">
                  <c:v>0.033547</c:v>
                </c:pt>
                <c:pt idx="495">
                  <c:v>0.03367</c:v>
                </c:pt>
                <c:pt idx="496">
                  <c:v>0.033784</c:v>
                </c:pt>
                <c:pt idx="497">
                  <c:v>0.033897</c:v>
                </c:pt>
                <c:pt idx="498">
                  <c:v>0.033999</c:v>
                </c:pt>
                <c:pt idx="499">
                  <c:v>0.034127</c:v>
                </c:pt>
                <c:pt idx="500">
                  <c:v>0.03422</c:v>
                </c:pt>
                <c:pt idx="501">
                  <c:v>0.034335</c:v>
                </c:pt>
                <c:pt idx="502">
                  <c:v>0.034469</c:v>
                </c:pt>
                <c:pt idx="503">
                  <c:v>0.034628</c:v>
                </c:pt>
                <c:pt idx="504">
                  <c:v>0.03476</c:v>
                </c:pt>
                <c:pt idx="505">
                  <c:v>0.034852</c:v>
                </c:pt>
                <c:pt idx="506">
                  <c:v>0.034961</c:v>
                </c:pt>
                <c:pt idx="507">
                  <c:v>0.035043</c:v>
                </c:pt>
                <c:pt idx="508">
                  <c:v>0.035164</c:v>
                </c:pt>
                <c:pt idx="509">
                  <c:v>0.035285</c:v>
                </c:pt>
                <c:pt idx="510">
                  <c:v>0.035408</c:v>
                </c:pt>
                <c:pt idx="511">
                  <c:v>0.035507</c:v>
                </c:pt>
                <c:pt idx="512">
                  <c:v>0.035657</c:v>
                </c:pt>
                <c:pt idx="513">
                  <c:v>0.035779</c:v>
                </c:pt>
                <c:pt idx="514">
                  <c:v>0.035859</c:v>
                </c:pt>
                <c:pt idx="515">
                  <c:v>0.035967</c:v>
                </c:pt>
                <c:pt idx="516">
                  <c:v>0.036119</c:v>
                </c:pt>
                <c:pt idx="517">
                  <c:v>0.036227</c:v>
                </c:pt>
                <c:pt idx="518">
                  <c:v>0.036402</c:v>
                </c:pt>
                <c:pt idx="519">
                  <c:v>0.036484</c:v>
                </c:pt>
                <c:pt idx="520">
                  <c:v>0.036602</c:v>
                </c:pt>
                <c:pt idx="521">
                  <c:v>0.036752</c:v>
                </c:pt>
                <c:pt idx="522">
                  <c:v>0.036852</c:v>
                </c:pt>
                <c:pt idx="523">
                  <c:v>0.036966</c:v>
                </c:pt>
                <c:pt idx="524">
                  <c:v>0.037081</c:v>
                </c:pt>
                <c:pt idx="525">
                  <c:v>0.037197</c:v>
                </c:pt>
                <c:pt idx="526">
                  <c:v>0.037302</c:v>
                </c:pt>
                <c:pt idx="527">
                  <c:v>0.037482</c:v>
                </c:pt>
                <c:pt idx="528">
                  <c:v>0.037574</c:v>
                </c:pt>
                <c:pt idx="529">
                  <c:v>0.037702</c:v>
                </c:pt>
                <c:pt idx="530">
                  <c:v>0.037817</c:v>
                </c:pt>
                <c:pt idx="531">
                  <c:v>0.037909</c:v>
                </c:pt>
                <c:pt idx="532">
                  <c:v>0.037998</c:v>
                </c:pt>
                <c:pt idx="533">
                  <c:v>0.038121</c:v>
                </c:pt>
                <c:pt idx="534">
                  <c:v>0.038244</c:v>
                </c:pt>
                <c:pt idx="535">
                  <c:v>0.03838</c:v>
                </c:pt>
                <c:pt idx="536">
                  <c:v>0.038541</c:v>
                </c:pt>
                <c:pt idx="537">
                  <c:v>0.038646</c:v>
                </c:pt>
                <c:pt idx="538">
                  <c:v>0.038762</c:v>
                </c:pt>
                <c:pt idx="539">
                  <c:v>0.038878</c:v>
                </c:pt>
                <c:pt idx="540">
                  <c:v>0.038988</c:v>
                </c:pt>
                <c:pt idx="541">
                  <c:v>0.039084</c:v>
                </c:pt>
                <c:pt idx="542">
                  <c:v>0.039211</c:v>
                </c:pt>
                <c:pt idx="543">
                  <c:v>0.039338</c:v>
                </c:pt>
                <c:pt idx="544">
                  <c:v>0.039455</c:v>
                </c:pt>
                <c:pt idx="545">
                  <c:v>0.039652</c:v>
                </c:pt>
                <c:pt idx="546">
                  <c:v>0.039777</c:v>
                </c:pt>
                <c:pt idx="547">
                  <c:v>0.039907</c:v>
                </c:pt>
                <c:pt idx="548">
                  <c:v>0.04005</c:v>
                </c:pt>
                <c:pt idx="549">
                  <c:v>0.040185</c:v>
                </c:pt>
                <c:pt idx="550">
                  <c:v>0.040292</c:v>
                </c:pt>
                <c:pt idx="551">
                  <c:v>0.040425</c:v>
                </c:pt>
                <c:pt idx="552">
                  <c:v>0.040535</c:v>
                </c:pt>
                <c:pt idx="553">
                  <c:v>0.040654</c:v>
                </c:pt>
                <c:pt idx="554">
                  <c:v>0.040762</c:v>
                </c:pt>
                <c:pt idx="555">
                  <c:v>0.040851</c:v>
                </c:pt>
                <c:pt idx="556">
                  <c:v>0.040974</c:v>
                </c:pt>
                <c:pt idx="557">
                  <c:v>0.041074</c:v>
                </c:pt>
                <c:pt idx="558">
                  <c:v>0.041181</c:v>
                </c:pt>
                <c:pt idx="559">
                  <c:v>0.041289</c:v>
                </c:pt>
                <c:pt idx="560">
                  <c:v>0.041439</c:v>
                </c:pt>
                <c:pt idx="561">
                  <c:v>0.041603</c:v>
                </c:pt>
                <c:pt idx="562">
                  <c:v>0.041705</c:v>
                </c:pt>
                <c:pt idx="563">
                  <c:v>0.041844</c:v>
                </c:pt>
                <c:pt idx="564">
                  <c:v>0.041969</c:v>
                </c:pt>
                <c:pt idx="565">
                  <c:v>0.042154</c:v>
                </c:pt>
                <c:pt idx="566">
                  <c:v>0.042266</c:v>
                </c:pt>
                <c:pt idx="567">
                  <c:v>0.042413</c:v>
                </c:pt>
                <c:pt idx="568">
                  <c:v>0.042555</c:v>
                </c:pt>
                <c:pt idx="569">
                  <c:v>0.042719</c:v>
                </c:pt>
                <c:pt idx="570">
                  <c:v>0.042863</c:v>
                </c:pt>
                <c:pt idx="571">
                  <c:v>0.043052</c:v>
                </c:pt>
                <c:pt idx="572">
                  <c:v>0.043197</c:v>
                </c:pt>
                <c:pt idx="573">
                  <c:v>0.043321</c:v>
                </c:pt>
                <c:pt idx="574">
                  <c:v>0.043488</c:v>
                </c:pt>
                <c:pt idx="575">
                  <c:v>0.043607</c:v>
                </c:pt>
                <c:pt idx="576">
                  <c:v>0.043755</c:v>
                </c:pt>
                <c:pt idx="577">
                  <c:v>0.043948</c:v>
                </c:pt>
                <c:pt idx="578">
                  <c:v>0.044062</c:v>
                </c:pt>
                <c:pt idx="579">
                  <c:v>0.044157</c:v>
                </c:pt>
                <c:pt idx="580">
                  <c:v>0.044291</c:v>
                </c:pt>
                <c:pt idx="581">
                  <c:v>0.044443</c:v>
                </c:pt>
                <c:pt idx="582">
                  <c:v>0.044558</c:v>
                </c:pt>
                <c:pt idx="583">
                  <c:v>0.044754</c:v>
                </c:pt>
                <c:pt idx="584">
                  <c:v>0.044913</c:v>
                </c:pt>
                <c:pt idx="585">
                  <c:v>0.045102</c:v>
                </c:pt>
                <c:pt idx="586">
                  <c:v>0.045237</c:v>
                </c:pt>
                <c:pt idx="587">
                  <c:v>0.045396</c:v>
                </c:pt>
                <c:pt idx="588">
                  <c:v>0.045563</c:v>
                </c:pt>
                <c:pt idx="589">
                  <c:v>0.045712</c:v>
                </c:pt>
                <c:pt idx="590">
                  <c:v>0.045849</c:v>
                </c:pt>
                <c:pt idx="591">
                  <c:v>0.046012</c:v>
                </c:pt>
                <c:pt idx="592">
                  <c:v>0.046192</c:v>
                </c:pt>
                <c:pt idx="593">
                  <c:v>0.046348</c:v>
                </c:pt>
                <c:pt idx="594">
                  <c:v>0.046487</c:v>
                </c:pt>
                <c:pt idx="595">
                  <c:v>0.046696</c:v>
                </c:pt>
                <c:pt idx="596">
                  <c:v>0.046892</c:v>
                </c:pt>
                <c:pt idx="597">
                  <c:v>0.047023</c:v>
                </c:pt>
                <c:pt idx="598">
                  <c:v>0.047177</c:v>
                </c:pt>
                <c:pt idx="599">
                  <c:v>0.047354</c:v>
                </c:pt>
                <c:pt idx="600">
                  <c:v>0.047532</c:v>
                </c:pt>
                <c:pt idx="601">
                  <c:v>0.047704</c:v>
                </c:pt>
                <c:pt idx="602">
                  <c:v>0.047945</c:v>
                </c:pt>
                <c:pt idx="603">
                  <c:v>0.048114</c:v>
                </c:pt>
                <c:pt idx="604">
                  <c:v>0.048255</c:v>
                </c:pt>
                <c:pt idx="605">
                  <c:v>0.048414</c:v>
                </c:pt>
                <c:pt idx="606">
                  <c:v>0.048609</c:v>
                </c:pt>
                <c:pt idx="607">
                  <c:v>0.048793</c:v>
                </c:pt>
                <c:pt idx="608">
                  <c:v>0.04894</c:v>
                </c:pt>
                <c:pt idx="609">
                  <c:v>0.049091</c:v>
                </c:pt>
                <c:pt idx="610">
                  <c:v>0.049233</c:v>
                </c:pt>
                <c:pt idx="611">
                  <c:v>0.049432</c:v>
                </c:pt>
                <c:pt idx="612">
                  <c:v>0.049633</c:v>
                </c:pt>
                <c:pt idx="613">
                  <c:v>0.049783</c:v>
                </c:pt>
                <c:pt idx="614">
                  <c:v>0.049979</c:v>
                </c:pt>
                <c:pt idx="615">
                  <c:v>0.050187</c:v>
                </c:pt>
                <c:pt idx="616">
                  <c:v>0.050382</c:v>
                </c:pt>
                <c:pt idx="617">
                  <c:v>0.050542</c:v>
                </c:pt>
                <c:pt idx="618">
                  <c:v>0.050727</c:v>
                </c:pt>
                <c:pt idx="619">
                  <c:v>0.050907</c:v>
                </c:pt>
                <c:pt idx="620">
                  <c:v>0.051105</c:v>
                </c:pt>
                <c:pt idx="621">
                  <c:v>0.051246</c:v>
                </c:pt>
                <c:pt idx="622">
                  <c:v>0.051413</c:v>
                </c:pt>
                <c:pt idx="623">
                  <c:v>0.051666</c:v>
                </c:pt>
                <c:pt idx="624">
                  <c:v>0.051828</c:v>
                </c:pt>
                <c:pt idx="625">
                  <c:v>0.052024</c:v>
                </c:pt>
                <c:pt idx="626">
                  <c:v>0.052179</c:v>
                </c:pt>
                <c:pt idx="627">
                  <c:v>0.052451</c:v>
                </c:pt>
                <c:pt idx="628">
                  <c:v>0.05263</c:v>
                </c:pt>
                <c:pt idx="629">
                  <c:v>0.052817</c:v>
                </c:pt>
                <c:pt idx="630">
                  <c:v>0.052984</c:v>
                </c:pt>
                <c:pt idx="631">
                  <c:v>0.053185</c:v>
                </c:pt>
                <c:pt idx="632">
                  <c:v>0.05335</c:v>
                </c:pt>
                <c:pt idx="633">
                  <c:v>0.053517</c:v>
                </c:pt>
                <c:pt idx="634">
                  <c:v>0.053664</c:v>
                </c:pt>
                <c:pt idx="635">
                  <c:v>0.053846</c:v>
                </c:pt>
                <c:pt idx="636">
                  <c:v>0.053994</c:v>
                </c:pt>
                <c:pt idx="637">
                  <c:v>0.054162</c:v>
                </c:pt>
                <c:pt idx="638">
                  <c:v>0.054403</c:v>
                </c:pt>
                <c:pt idx="639">
                  <c:v>0.054584</c:v>
                </c:pt>
                <c:pt idx="640">
                  <c:v>0.054762</c:v>
                </c:pt>
                <c:pt idx="641">
                  <c:v>0.054888</c:v>
                </c:pt>
                <c:pt idx="642">
                  <c:v>0.055081</c:v>
                </c:pt>
                <c:pt idx="643">
                  <c:v>0.055306</c:v>
                </c:pt>
                <c:pt idx="644">
                  <c:v>0.055517</c:v>
                </c:pt>
                <c:pt idx="645">
                  <c:v>0.055705</c:v>
                </c:pt>
                <c:pt idx="646">
                  <c:v>0.055867</c:v>
                </c:pt>
                <c:pt idx="647">
                  <c:v>0.056074</c:v>
                </c:pt>
                <c:pt idx="648">
                  <c:v>0.056232</c:v>
                </c:pt>
                <c:pt idx="649">
                  <c:v>0.056532</c:v>
                </c:pt>
                <c:pt idx="650">
                  <c:v>0.056718</c:v>
                </c:pt>
                <c:pt idx="651">
                  <c:v>0.056943</c:v>
                </c:pt>
                <c:pt idx="652">
                  <c:v>0.057094</c:v>
                </c:pt>
                <c:pt idx="653">
                  <c:v>0.057409</c:v>
                </c:pt>
                <c:pt idx="654">
                  <c:v>0.057693</c:v>
                </c:pt>
                <c:pt idx="655">
                  <c:v>0.057916</c:v>
                </c:pt>
                <c:pt idx="656">
                  <c:v>0.058126</c:v>
                </c:pt>
                <c:pt idx="657">
                  <c:v>0.058383</c:v>
                </c:pt>
                <c:pt idx="658">
                  <c:v>0.058551</c:v>
                </c:pt>
                <c:pt idx="659">
                  <c:v>0.058759</c:v>
                </c:pt>
                <c:pt idx="660">
                  <c:v>0.058965</c:v>
                </c:pt>
                <c:pt idx="661">
                  <c:v>0.059173</c:v>
                </c:pt>
                <c:pt idx="662">
                  <c:v>0.05943</c:v>
                </c:pt>
                <c:pt idx="663">
                  <c:v>0.059595</c:v>
                </c:pt>
                <c:pt idx="664">
                  <c:v>0.0599</c:v>
                </c:pt>
                <c:pt idx="665">
                  <c:v>0.060169</c:v>
                </c:pt>
                <c:pt idx="666">
                  <c:v>0.060489</c:v>
                </c:pt>
                <c:pt idx="667">
                  <c:v>0.060668</c:v>
                </c:pt>
                <c:pt idx="668">
                  <c:v>0.060856</c:v>
                </c:pt>
                <c:pt idx="669">
                  <c:v>0.061183</c:v>
                </c:pt>
                <c:pt idx="670">
                  <c:v>0.061434</c:v>
                </c:pt>
                <c:pt idx="671">
                  <c:v>0.061626</c:v>
                </c:pt>
                <c:pt idx="672">
                  <c:v>0.06183</c:v>
                </c:pt>
                <c:pt idx="673">
                  <c:v>0.06207</c:v>
                </c:pt>
                <c:pt idx="674">
                  <c:v>0.062305</c:v>
                </c:pt>
                <c:pt idx="675">
                  <c:v>0.062484</c:v>
                </c:pt>
                <c:pt idx="676">
                  <c:v>0.062726</c:v>
                </c:pt>
                <c:pt idx="677">
                  <c:v>0.062991</c:v>
                </c:pt>
                <c:pt idx="678">
                  <c:v>0.063184</c:v>
                </c:pt>
                <c:pt idx="679">
                  <c:v>0.063396</c:v>
                </c:pt>
                <c:pt idx="680">
                  <c:v>0.063717</c:v>
                </c:pt>
                <c:pt idx="681">
                  <c:v>0.063942</c:v>
                </c:pt>
                <c:pt idx="682">
                  <c:v>0.064194</c:v>
                </c:pt>
                <c:pt idx="683">
                  <c:v>0.0644</c:v>
                </c:pt>
                <c:pt idx="684">
                  <c:v>0.064662</c:v>
                </c:pt>
                <c:pt idx="685">
                  <c:v>0.06487</c:v>
                </c:pt>
                <c:pt idx="686">
                  <c:v>0.065191</c:v>
                </c:pt>
                <c:pt idx="687">
                  <c:v>0.065453</c:v>
                </c:pt>
                <c:pt idx="688">
                  <c:v>0.065732</c:v>
                </c:pt>
                <c:pt idx="689">
                  <c:v>0.065999</c:v>
                </c:pt>
                <c:pt idx="690">
                  <c:v>0.06625</c:v>
                </c:pt>
                <c:pt idx="691">
                  <c:v>0.066498</c:v>
                </c:pt>
                <c:pt idx="692">
                  <c:v>0.06675</c:v>
                </c:pt>
                <c:pt idx="693">
                  <c:v>0.067026</c:v>
                </c:pt>
                <c:pt idx="694">
                  <c:v>0.067288</c:v>
                </c:pt>
                <c:pt idx="695">
                  <c:v>0.067539</c:v>
                </c:pt>
                <c:pt idx="696">
                  <c:v>0.067797</c:v>
                </c:pt>
                <c:pt idx="697">
                  <c:v>0.068055</c:v>
                </c:pt>
                <c:pt idx="698">
                  <c:v>0.068394</c:v>
                </c:pt>
                <c:pt idx="699">
                  <c:v>0.068641</c:v>
                </c:pt>
                <c:pt idx="700">
                  <c:v>0.068911</c:v>
                </c:pt>
                <c:pt idx="701">
                  <c:v>0.069236</c:v>
                </c:pt>
                <c:pt idx="702">
                  <c:v>0.069543</c:v>
                </c:pt>
                <c:pt idx="703">
                  <c:v>0.06977</c:v>
                </c:pt>
                <c:pt idx="704">
                  <c:v>0.070024</c:v>
                </c:pt>
                <c:pt idx="705">
                  <c:v>0.070308</c:v>
                </c:pt>
                <c:pt idx="706">
                  <c:v>0.070625</c:v>
                </c:pt>
                <c:pt idx="707">
                  <c:v>0.070863</c:v>
                </c:pt>
                <c:pt idx="708">
                  <c:v>0.071177</c:v>
                </c:pt>
                <c:pt idx="709">
                  <c:v>0.071586</c:v>
                </c:pt>
                <c:pt idx="710">
                  <c:v>0.071886</c:v>
                </c:pt>
                <c:pt idx="711">
                  <c:v>0.072095</c:v>
                </c:pt>
                <c:pt idx="712">
                  <c:v>0.07244</c:v>
                </c:pt>
                <c:pt idx="713">
                  <c:v>0.072705</c:v>
                </c:pt>
                <c:pt idx="714">
                  <c:v>0.073039</c:v>
                </c:pt>
                <c:pt idx="715">
                  <c:v>0.073481</c:v>
                </c:pt>
                <c:pt idx="716">
                  <c:v>0.073721</c:v>
                </c:pt>
                <c:pt idx="717">
                  <c:v>0.073987</c:v>
                </c:pt>
                <c:pt idx="718">
                  <c:v>0.074215</c:v>
                </c:pt>
                <c:pt idx="719">
                  <c:v>0.07448</c:v>
                </c:pt>
                <c:pt idx="720">
                  <c:v>0.074706</c:v>
                </c:pt>
                <c:pt idx="721">
                  <c:v>0.074989</c:v>
                </c:pt>
                <c:pt idx="722">
                  <c:v>0.075266</c:v>
                </c:pt>
                <c:pt idx="723">
                  <c:v>0.075542</c:v>
                </c:pt>
                <c:pt idx="724">
                  <c:v>0.075807</c:v>
                </c:pt>
                <c:pt idx="725">
                  <c:v>0.076116</c:v>
                </c:pt>
                <c:pt idx="726">
                  <c:v>0.076509</c:v>
                </c:pt>
                <c:pt idx="727">
                  <c:v>0.076767</c:v>
                </c:pt>
                <c:pt idx="728">
                  <c:v>0.077053</c:v>
                </c:pt>
                <c:pt idx="729">
                  <c:v>0.077388</c:v>
                </c:pt>
                <c:pt idx="730">
                  <c:v>0.07766</c:v>
                </c:pt>
                <c:pt idx="731">
                  <c:v>0.077983</c:v>
                </c:pt>
                <c:pt idx="732">
                  <c:v>0.078286</c:v>
                </c:pt>
                <c:pt idx="733">
                  <c:v>0.078566</c:v>
                </c:pt>
                <c:pt idx="734">
                  <c:v>0.078845</c:v>
                </c:pt>
                <c:pt idx="735">
                  <c:v>0.079191</c:v>
                </c:pt>
                <c:pt idx="736">
                  <c:v>0.079421</c:v>
                </c:pt>
                <c:pt idx="737">
                  <c:v>0.079737</c:v>
                </c:pt>
                <c:pt idx="738">
                  <c:v>0.080036</c:v>
                </c:pt>
                <c:pt idx="739">
                  <c:v>0.080343</c:v>
                </c:pt>
                <c:pt idx="740">
                  <c:v>0.080726</c:v>
                </c:pt>
                <c:pt idx="741">
                  <c:v>0.081008</c:v>
                </c:pt>
                <c:pt idx="742">
                  <c:v>0.081295</c:v>
                </c:pt>
                <c:pt idx="743">
                  <c:v>0.081615</c:v>
                </c:pt>
                <c:pt idx="744">
                  <c:v>0.081989</c:v>
                </c:pt>
                <c:pt idx="745">
                  <c:v>0.082334</c:v>
                </c:pt>
                <c:pt idx="746">
                  <c:v>0.082702</c:v>
                </c:pt>
                <c:pt idx="747">
                  <c:v>0.083076</c:v>
                </c:pt>
                <c:pt idx="748">
                  <c:v>0.08346</c:v>
                </c:pt>
                <c:pt idx="749">
                  <c:v>0.083911</c:v>
                </c:pt>
                <c:pt idx="750">
                  <c:v>0.08427</c:v>
                </c:pt>
                <c:pt idx="751">
                  <c:v>0.084612</c:v>
                </c:pt>
                <c:pt idx="752">
                  <c:v>0.085083</c:v>
                </c:pt>
                <c:pt idx="753">
                  <c:v>0.085352</c:v>
                </c:pt>
                <c:pt idx="754">
                  <c:v>0.085672</c:v>
                </c:pt>
                <c:pt idx="755">
                  <c:v>0.086231</c:v>
                </c:pt>
                <c:pt idx="756">
                  <c:v>0.086571</c:v>
                </c:pt>
                <c:pt idx="757">
                  <c:v>0.086901</c:v>
                </c:pt>
                <c:pt idx="758">
                  <c:v>0.087212</c:v>
                </c:pt>
                <c:pt idx="759">
                  <c:v>0.08754</c:v>
                </c:pt>
                <c:pt idx="760">
                  <c:v>0.087951</c:v>
                </c:pt>
                <c:pt idx="761">
                  <c:v>0.088313</c:v>
                </c:pt>
                <c:pt idx="762">
                  <c:v>0.088735</c:v>
                </c:pt>
                <c:pt idx="763">
                  <c:v>0.089079</c:v>
                </c:pt>
                <c:pt idx="764">
                  <c:v>0.089434</c:v>
                </c:pt>
                <c:pt idx="765">
                  <c:v>0.089882</c:v>
                </c:pt>
                <c:pt idx="766">
                  <c:v>0.090344</c:v>
                </c:pt>
                <c:pt idx="767">
                  <c:v>0.090775</c:v>
                </c:pt>
                <c:pt idx="768">
                  <c:v>0.091163</c:v>
                </c:pt>
                <c:pt idx="769">
                  <c:v>0.091575</c:v>
                </c:pt>
                <c:pt idx="770">
                  <c:v>0.091974</c:v>
                </c:pt>
                <c:pt idx="771">
                  <c:v>0.092352</c:v>
                </c:pt>
                <c:pt idx="772">
                  <c:v>0.092791</c:v>
                </c:pt>
                <c:pt idx="773">
                  <c:v>0.09311</c:v>
                </c:pt>
                <c:pt idx="774">
                  <c:v>0.093506</c:v>
                </c:pt>
                <c:pt idx="775">
                  <c:v>0.093923</c:v>
                </c:pt>
                <c:pt idx="776">
                  <c:v>0.094256</c:v>
                </c:pt>
                <c:pt idx="777">
                  <c:v>0.094681</c:v>
                </c:pt>
                <c:pt idx="778">
                  <c:v>0.095062</c:v>
                </c:pt>
                <c:pt idx="779">
                  <c:v>0.095478</c:v>
                </c:pt>
                <c:pt idx="780">
                  <c:v>0.096007</c:v>
                </c:pt>
                <c:pt idx="781">
                  <c:v>0.096382</c:v>
                </c:pt>
                <c:pt idx="782">
                  <c:v>0.096787</c:v>
                </c:pt>
                <c:pt idx="783">
                  <c:v>0.09733</c:v>
                </c:pt>
                <c:pt idx="784">
                  <c:v>0.097849</c:v>
                </c:pt>
                <c:pt idx="785">
                  <c:v>0.098303</c:v>
                </c:pt>
                <c:pt idx="786">
                  <c:v>0.098668</c:v>
                </c:pt>
                <c:pt idx="787">
                  <c:v>0.099219</c:v>
                </c:pt>
                <c:pt idx="788">
                  <c:v>0.099795</c:v>
                </c:pt>
                <c:pt idx="789">
                  <c:v>0.100249</c:v>
                </c:pt>
                <c:pt idx="790">
                  <c:v>0.100751</c:v>
                </c:pt>
                <c:pt idx="791">
                  <c:v>0.101186</c:v>
                </c:pt>
                <c:pt idx="792">
                  <c:v>0.101866</c:v>
                </c:pt>
                <c:pt idx="793">
                  <c:v>0.102373</c:v>
                </c:pt>
                <c:pt idx="794">
                  <c:v>0.10296</c:v>
                </c:pt>
                <c:pt idx="795">
                  <c:v>0.103486</c:v>
                </c:pt>
                <c:pt idx="796">
                  <c:v>0.103939</c:v>
                </c:pt>
                <c:pt idx="797">
                  <c:v>0.104484</c:v>
                </c:pt>
                <c:pt idx="798">
                  <c:v>0.105032</c:v>
                </c:pt>
                <c:pt idx="799">
                  <c:v>0.105537</c:v>
                </c:pt>
                <c:pt idx="800">
                  <c:v>0.105884</c:v>
                </c:pt>
                <c:pt idx="801">
                  <c:v>0.106394</c:v>
                </c:pt>
                <c:pt idx="802">
                  <c:v>0.106773</c:v>
                </c:pt>
                <c:pt idx="803">
                  <c:v>0.107273</c:v>
                </c:pt>
                <c:pt idx="804">
                  <c:v>0.107719</c:v>
                </c:pt>
                <c:pt idx="805">
                  <c:v>0.108255</c:v>
                </c:pt>
                <c:pt idx="806">
                  <c:v>0.108801</c:v>
                </c:pt>
                <c:pt idx="807">
                  <c:v>0.109266</c:v>
                </c:pt>
                <c:pt idx="808">
                  <c:v>0.109775</c:v>
                </c:pt>
                <c:pt idx="809">
                  <c:v>0.110232</c:v>
                </c:pt>
                <c:pt idx="810">
                  <c:v>0.110729</c:v>
                </c:pt>
                <c:pt idx="811">
                  <c:v>0.111355</c:v>
                </c:pt>
                <c:pt idx="812">
                  <c:v>0.111909</c:v>
                </c:pt>
                <c:pt idx="813">
                  <c:v>0.11246</c:v>
                </c:pt>
                <c:pt idx="814">
                  <c:v>0.113039</c:v>
                </c:pt>
                <c:pt idx="815">
                  <c:v>0.113421</c:v>
                </c:pt>
                <c:pt idx="816">
                  <c:v>0.114028</c:v>
                </c:pt>
                <c:pt idx="817">
                  <c:v>0.114673</c:v>
                </c:pt>
                <c:pt idx="818">
                  <c:v>0.115195</c:v>
                </c:pt>
                <c:pt idx="819">
                  <c:v>0.1158</c:v>
                </c:pt>
                <c:pt idx="820">
                  <c:v>0.116475</c:v>
                </c:pt>
                <c:pt idx="821">
                  <c:v>0.117126</c:v>
                </c:pt>
                <c:pt idx="822">
                  <c:v>0.117669</c:v>
                </c:pt>
                <c:pt idx="823">
                  <c:v>0.118325</c:v>
                </c:pt>
                <c:pt idx="824">
                  <c:v>0.118867</c:v>
                </c:pt>
                <c:pt idx="825">
                  <c:v>0.11945</c:v>
                </c:pt>
                <c:pt idx="826">
                  <c:v>0.120022</c:v>
                </c:pt>
                <c:pt idx="827">
                  <c:v>0.120793</c:v>
                </c:pt>
                <c:pt idx="828">
                  <c:v>0.121455</c:v>
                </c:pt>
                <c:pt idx="829">
                  <c:v>0.122211</c:v>
                </c:pt>
                <c:pt idx="830">
                  <c:v>0.122797</c:v>
                </c:pt>
                <c:pt idx="831">
                  <c:v>0.123531</c:v>
                </c:pt>
                <c:pt idx="832">
                  <c:v>0.124137</c:v>
                </c:pt>
                <c:pt idx="833">
                  <c:v>0.12509</c:v>
                </c:pt>
                <c:pt idx="834">
                  <c:v>0.125854</c:v>
                </c:pt>
                <c:pt idx="835">
                  <c:v>0.126674</c:v>
                </c:pt>
                <c:pt idx="836">
                  <c:v>0.127496</c:v>
                </c:pt>
                <c:pt idx="837">
                  <c:v>0.12817</c:v>
                </c:pt>
                <c:pt idx="838">
                  <c:v>0.129074</c:v>
                </c:pt>
                <c:pt idx="839">
                  <c:v>0.129844</c:v>
                </c:pt>
                <c:pt idx="840">
                  <c:v>0.130478</c:v>
                </c:pt>
                <c:pt idx="841">
                  <c:v>0.131438</c:v>
                </c:pt>
                <c:pt idx="842">
                  <c:v>0.132273</c:v>
                </c:pt>
                <c:pt idx="843">
                  <c:v>0.132982</c:v>
                </c:pt>
                <c:pt idx="844">
                  <c:v>0.133643</c:v>
                </c:pt>
                <c:pt idx="845">
                  <c:v>0.134588</c:v>
                </c:pt>
                <c:pt idx="846">
                  <c:v>0.135425</c:v>
                </c:pt>
                <c:pt idx="847">
                  <c:v>0.136156</c:v>
                </c:pt>
                <c:pt idx="848">
                  <c:v>0.137129</c:v>
                </c:pt>
                <c:pt idx="849">
                  <c:v>0.13795</c:v>
                </c:pt>
                <c:pt idx="850">
                  <c:v>0.138686</c:v>
                </c:pt>
                <c:pt idx="851">
                  <c:v>0.13939</c:v>
                </c:pt>
                <c:pt idx="852">
                  <c:v>0.140247</c:v>
                </c:pt>
                <c:pt idx="853">
                  <c:v>0.141347</c:v>
                </c:pt>
                <c:pt idx="854">
                  <c:v>0.142138</c:v>
                </c:pt>
                <c:pt idx="855">
                  <c:v>0.14332</c:v>
                </c:pt>
                <c:pt idx="856">
                  <c:v>0.144498</c:v>
                </c:pt>
                <c:pt idx="857">
                  <c:v>0.145531</c:v>
                </c:pt>
                <c:pt idx="858">
                  <c:v>0.146311</c:v>
                </c:pt>
                <c:pt idx="859">
                  <c:v>0.147017</c:v>
                </c:pt>
                <c:pt idx="860">
                  <c:v>0.147894</c:v>
                </c:pt>
                <c:pt idx="861">
                  <c:v>0.148754</c:v>
                </c:pt>
                <c:pt idx="862">
                  <c:v>0.14984</c:v>
                </c:pt>
                <c:pt idx="863">
                  <c:v>0.150808</c:v>
                </c:pt>
                <c:pt idx="864">
                  <c:v>0.151739</c:v>
                </c:pt>
                <c:pt idx="865">
                  <c:v>0.152475</c:v>
                </c:pt>
                <c:pt idx="866">
                  <c:v>0.153303</c:v>
                </c:pt>
                <c:pt idx="867">
                  <c:v>0.154246</c:v>
                </c:pt>
                <c:pt idx="868">
                  <c:v>0.155327</c:v>
                </c:pt>
                <c:pt idx="869">
                  <c:v>0.156261</c:v>
                </c:pt>
                <c:pt idx="870">
                  <c:v>0.157262</c:v>
                </c:pt>
                <c:pt idx="871">
                  <c:v>0.158239</c:v>
                </c:pt>
                <c:pt idx="872">
                  <c:v>0.159227</c:v>
                </c:pt>
                <c:pt idx="873">
                  <c:v>0.160155</c:v>
                </c:pt>
                <c:pt idx="874">
                  <c:v>0.161322</c:v>
                </c:pt>
                <c:pt idx="875">
                  <c:v>0.16266</c:v>
                </c:pt>
                <c:pt idx="876">
                  <c:v>0.163714</c:v>
                </c:pt>
                <c:pt idx="877">
                  <c:v>0.164624</c:v>
                </c:pt>
                <c:pt idx="878">
                  <c:v>0.165806</c:v>
                </c:pt>
                <c:pt idx="879">
                  <c:v>0.166838</c:v>
                </c:pt>
                <c:pt idx="880">
                  <c:v>0.16797</c:v>
                </c:pt>
                <c:pt idx="881">
                  <c:v>0.169831</c:v>
                </c:pt>
                <c:pt idx="882">
                  <c:v>0.171096</c:v>
                </c:pt>
                <c:pt idx="883">
                  <c:v>0.172408</c:v>
                </c:pt>
                <c:pt idx="884">
                  <c:v>0.173653</c:v>
                </c:pt>
                <c:pt idx="885">
                  <c:v>0.17524</c:v>
                </c:pt>
                <c:pt idx="886">
                  <c:v>0.176799</c:v>
                </c:pt>
                <c:pt idx="887">
                  <c:v>0.178089</c:v>
                </c:pt>
                <c:pt idx="888">
                  <c:v>0.179301</c:v>
                </c:pt>
                <c:pt idx="889">
                  <c:v>0.180697</c:v>
                </c:pt>
                <c:pt idx="890">
                  <c:v>0.182007</c:v>
                </c:pt>
                <c:pt idx="891">
                  <c:v>0.183199</c:v>
                </c:pt>
                <c:pt idx="892">
                  <c:v>0.184689</c:v>
                </c:pt>
                <c:pt idx="893">
                  <c:v>0.186152</c:v>
                </c:pt>
                <c:pt idx="894">
                  <c:v>0.18781</c:v>
                </c:pt>
                <c:pt idx="895">
                  <c:v>0.189384</c:v>
                </c:pt>
                <c:pt idx="896">
                  <c:v>0.190456</c:v>
                </c:pt>
                <c:pt idx="897">
                  <c:v>0.191784</c:v>
                </c:pt>
                <c:pt idx="898">
                  <c:v>0.193198</c:v>
                </c:pt>
                <c:pt idx="899">
                  <c:v>0.194446</c:v>
                </c:pt>
                <c:pt idx="900">
                  <c:v>0.195708</c:v>
                </c:pt>
                <c:pt idx="901">
                  <c:v>0.197103</c:v>
                </c:pt>
                <c:pt idx="902">
                  <c:v>0.198568</c:v>
                </c:pt>
                <c:pt idx="903">
                  <c:v>0.200695</c:v>
                </c:pt>
                <c:pt idx="904">
                  <c:v>0.202413</c:v>
                </c:pt>
                <c:pt idx="905">
                  <c:v>0.203516</c:v>
                </c:pt>
                <c:pt idx="906">
                  <c:v>0.204454</c:v>
                </c:pt>
                <c:pt idx="907">
                  <c:v>0.206015</c:v>
                </c:pt>
                <c:pt idx="908">
                  <c:v>0.207867</c:v>
                </c:pt>
                <c:pt idx="909">
                  <c:v>0.209483</c:v>
                </c:pt>
                <c:pt idx="910">
                  <c:v>0.211015</c:v>
                </c:pt>
                <c:pt idx="911">
                  <c:v>0.212512</c:v>
                </c:pt>
                <c:pt idx="912">
                  <c:v>0.214446</c:v>
                </c:pt>
                <c:pt idx="913">
                  <c:v>0.216409</c:v>
                </c:pt>
                <c:pt idx="914">
                  <c:v>0.218318</c:v>
                </c:pt>
                <c:pt idx="915">
                  <c:v>0.220458</c:v>
                </c:pt>
                <c:pt idx="916">
                  <c:v>0.223012</c:v>
                </c:pt>
                <c:pt idx="917">
                  <c:v>0.224749</c:v>
                </c:pt>
                <c:pt idx="918">
                  <c:v>0.226693</c:v>
                </c:pt>
                <c:pt idx="919">
                  <c:v>0.228591</c:v>
                </c:pt>
                <c:pt idx="920">
                  <c:v>0.23051</c:v>
                </c:pt>
                <c:pt idx="921">
                  <c:v>0.232244</c:v>
                </c:pt>
                <c:pt idx="922">
                  <c:v>0.234063</c:v>
                </c:pt>
                <c:pt idx="923">
                  <c:v>0.23628</c:v>
                </c:pt>
                <c:pt idx="924">
                  <c:v>0.237774</c:v>
                </c:pt>
                <c:pt idx="925">
                  <c:v>0.240796</c:v>
                </c:pt>
                <c:pt idx="926">
                  <c:v>0.243174</c:v>
                </c:pt>
                <c:pt idx="927">
                  <c:v>0.245997</c:v>
                </c:pt>
                <c:pt idx="928">
                  <c:v>0.248101</c:v>
                </c:pt>
                <c:pt idx="929">
                  <c:v>0.25026</c:v>
                </c:pt>
                <c:pt idx="930">
                  <c:v>0.252066</c:v>
                </c:pt>
                <c:pt idx="931">
                  <c:v>0.253907</c:v>
                </c:pt>
                <c:pt idx="932">
                  <c:v>0.256114</c:v>
                </c:pt>
                <c:pt idx="933">
                  <c:v>0.25775</c:v>
                </c:pt>
                <c:pt idx="934">
                  <c:v>0.260397</c:v>
                </c:pt>
                <c:pt idx="935">
                  <c:v>0.263436</c:v>
                </c:pt>
                <c:pt idx="936">
                  <c:v>0.265608</c:v>
                </c:pt>
                <c:pt idx="937">
                  <c:v>0.268116</c:v>
                </c:pt>
                <c:pt idx="938">
                  <c:v>0.270259</c:v>
                </c:pt>
                <c:pt idx="939">
                  <c:v>0.273234</c:v>
                </c:pt>
                <c:pt idx="940">
                  <c:v>0.276098</c:v>
                </c:pt>
                <c:pt idx="941">
                  <c:v>0.278145</c:v>
                </c:pt>
                <c:pt idx="942">
                  <c:v>0.280238</c:v>
                </c:pt>
                <c:pt idx="943">
                  <c:v>0.282059</c:v>
                </c:pt>
                <c:pt idx="944">
                  <c:v>0.284892</c:v>
                </c:pt>
                <c:pt idx="945">
                  <c:v>0.287905</c:v>
                </c:pt>
                <c:pt idx="946">
                  <c:v>0.291626</c:v>
                </c:pt>
                <c:pt idx="947">
                  <c:v>0.294981</c:v>
                </c:pt>
                <c:pt idx="948">
                  <c:v>0.298196</c:v>
                </c:pt>
                <c:pt idx="949">
                  <c:v>0.300569</c:v>
                </c:pt>
                <c:pt idx="950">
                  <c:v>0.304048</c:v>
                </c:pt>
                <c:pt idx="951">
                  <c:v>0.307343</c:v>
                </c:pt>
                <c:pt idx="952">
                  <c:v>0.310398</c:v>
                </c:pt>
                <c:pt idx="953">
                  <c:v>0.314865</c:v>
                </c:pt>
                <c:pt idx="954">
                  <c:v>0.31832</c:v>
                </c:pt>
                <c:pt idx="955">
                  <c:v>0.322495</c:v>
                </c:pt>
                <c:pt idx="956">
                  <c:v>0.325798</c:v>
                </c:pt>
                <c:pt idx="957">
                  <c:v>0.330048</c:v>
                </c:pt>
                <c:pt idx="958">
                  <c:v>0.333333</c:v>
                </c:pt>
                <c:pt idx="959">
                  <c:v>0.337442</c:v>
                </c:pt>
                <c:pt idx="960">
                  <c:v>0.341252</c:v>
                </c:pt>
                <c:pt idx="961">
                  <c:v>0.344211</c:v>
                </c:pt>
                <c:pt idx="962">
                  <c:v>0.348245</c:v>
                </c:pt>
                <c:pt idx="963">
                  <c:v>0.352476</c:v>
                </c:pt>
                <c:pt idx="964">
                  <c:v>0.356464</c:v>
                </c:pt>
                <c:pt idx="965">
                  <c:v>0.361599</c:v>
                </c:pt>
                <c:pt idx="966">
                  <c:v>0.368232</c:v>
                </c:pt>
                <c:pt idx="967">
                  <c:v>0.373937</c:v>
                </c:pt>
                <c:pt idx="968">
                  <c:v>0.379263</c:v>
                </c:pt>
                <c:pt idx="969">
                  <c:v>0.385618</c:v>
                </c:pt>
                <c:pt idx="970">
                  <c:v>0.392031</c:v>
                </c:pt>
                <c:pt idx="971">
                  <c:v>0.396867</c:v>
                </c:pt>
                <c:pt idx="972">
                  <c:v>0.401604</c:v>
                </c:pt>
                <c:pt idx="973">
                  <c:v>0.408319</c:v>
                </c:pt>
                <c:pt idx="974">
                  <c:v>0.41447</c:v>
                </c:pt>
                <c:pt idx="975">
                  <c:v>0.420993</c:v>
                </c:pt>
                <c:pt idx="976">
                  <c:v>0.427862</c:v>
                </c:pt>
                <c:pt idx="977">
                  <c:v>0.433821</c:v>
                </c:pt>
                <c:pt idx="978">
                  <c:v>0.441325</c:v>
                </c:pt>
                <c:pt idx="979">
                  <c:v>0.447653</c:v>
                </c:pt>
                <c:pt idx="980">
                  <c:v>0.454924</c:v>
                </c:pt>
                <c:pt idx="981">
                  <c:v>0.462892</c:v>
                </c:pt>
                <c:pt idx="982">
                  <c:v>0.471972</c:v>
                </c:pt>
                <c:pt idx="983">
                  <c:v>0.479605</c:v>
                </c:pt>
                <c:pt idx="984">
                  <c:v>0.488638</c:v>
                </c:pt>
                <c:pt idx="985">
                  <c:v>0.498093</c:v>
                </c:pt>
                <c:pt idx="986">
                  <c:v>0.506336</c:v>
                </c:pt>
                <c:pt idx="987">
                  <c:v>0.520946</c:v>
                </c:pt>
                <c:pt idx="988">
                  <c:v>0.532574</c:v>
                </c:pt>
                <c:pt idx="989">
                  <c:v>0.550249</c:v>
                </c:pt>
                <c:pt idx="990">
                  <c:v>0.570008</c:v>
                </c:pt>
                <c:pt idx="991">
                  <c:v>0.598232</c:v>
                </c:pt>
                <c:pt idx="992">
                  <c:v>0.616226</c:v>
                </c:pt>
                <c:pt idx="993">
                  <c:v>0.63569</c:v>
                </c:pt>
                <c:pt idx="994">
                  <c:v>0.666661</c:v>
                </c:pt>
                <c:pt idx="995">
                  <c:v>0.698124</c:v>
                </c:pt>
                <c:pt idx="996">
                  <c:v>0.743474</c:v>
                </c:pt>
                <c:pt idx="997">
                  <c:v>0.784099</c:v>
                </c:pt>
                <c:pt idx="998">
                  <c:v>0.831641</c:v>
                </c:pt>
                <c:pt idx="999">
                  <c:v>0.903458</c:v>
                </c:pt>
                <c:pt idx="1000">
                  <c:v>1.764339</c:v>
                </c:pt>
                <c:pt idx="1001">
                  <c:v>1.764339</c:v>
                </c:pt>
              </c:numCache>
            </c:numRef>
          </c:xVal>
          <c:yVal>
            <c:numRef>
              <c:f>'buffer HLS'!$B$5:$B$1006</c:f>
              <c:numCache>
                <c:formatCode>General</c:formatCode>
                <c:ptCount val="1002"/>
                <c:pt idx="0">
                  <c:v>0.0</c:v>
                </c:pt>
                <c:pt idx="1">
                  <c:v>0.00097</c:v>
                </c:pt>
                <c:pt idx="2">
                  <c:v>0.001973</c:v>
                </c:pt>
                <c:pt idx="3">
                  <c:v>0.002977</c:v>
                </c:pt>
                <c:pt idx="4">
                  <c:v>0.00398</c:v>
                </c:pt>
                <c:pt idx="5">
                  <c:v>0.004983</c:v>
                </c:pt>
                <c:pt idx="6">
                  <c:v>0.005987</c:v>
                </c:pt>
                <c:pt idx="7">
                  <c:v>0.00699</c:v>
                </c:pt>
                <c:pt idx="8">
                  <c:v>0.007993</c:v>
                </c:pt>
                <c:pt idx="9">
                  <c:v>0.008997</c:v>
                </c:pt>
                <c:pt idx="10">
                  <c:v>0.01</c:v>
                </c:pt>
                <c:pt idx="11">
                  <c:v>0.01097</c:v>
                </c:pt>
                <c:pt idx="12">
                  <c:v>0.011973</c:v>
                </c:pt>
                <c:pt idx="13">
                  <c:v>0.012977</c:v>
                </c:pt>
                <c:pt idx="14">
                  <c:v>0.01398</c:v>
                </c:pt>
                <c:pt idx="15">
                  <c:v>0.014983</c:v>
                </c:pt>
                <c:pt idx="16">
                  <c:v>0.015987</c:v>
                </c:pt>
                <c:pt idx="17">
                  <c:v>0.01699</c:v>
                </c:pt>
                <c:pt idx="18">
                  <c:v>0.017993</c:v>
                </c:pt>
                <c:pt idx="19">
                  <c:v>0.018997</c:v>
                </c:pt>
                <c:pt idx="20">
                  <c:v>0.02</c:v>
                </c:pt>
                <c:pt idx="21">
                  <c:v>0.02097</c:v>
                </c:pt>
                <c:pt idx="22">
                  <c:v>0.021973</c:v>
                </c:pt>
                <c:pt idx="23">
                  <c:v>0.022977</c:v>
                </c:pt>
                <c:pt idx="24">
                  <c:v>0.02398</c:v>
                </c:pt>
                <c:pt idx="25">
                  <c:v>0.024983</c:v>
                </c:pt>
                <c:pt idx="26">
                  <c:v>0.025987</c:v>
                </c:pt>
                <c:pt idx="27">
                  <c:v>0.02699</c:v>
                </c:pt>
                <c:pt idx="28">
                  <c:v>0.027993</c:v>
                </c:pt>
                <c:pt idx="29">
                  <c:v>0.028997</c:v>
                </c:pt>
                <c:pt idx="30">
                  <c:v>0.03</c:v>
                </c:pt>
                <c:pt idx="31">
                  <c:v>0.03097</c:v>
                </c:pt>
                <c:pt idx="32">
                  <c:v>0.031973</c:v>
                </c:pt>
                <c:pt idx="33">
                  <c:v>0.032977</c:v>
                </c:pt>
                <c:pt idx="34">
                  <c:v>0.03398</c:v>
                </c:pt>
                <c:pt idx="35">
                  <c:v>0.034983</c:v>
                </c:pt>
                <c:pt idx="36">
                  <c:v>0.035987</c:v>
                </c:pt>
                <c:pt idx="37">
                  <c:v>0.03699</c:v>
                </c:pt>
                <c:pt idx="38">
                  <c:v>0.037993</c:v>
                </c:pt>
                <c:pt idx="39">
                  <c:v>0.038997</c:v>
                </c:pt>
                <c:pt idx="40">
                  <c:v>0.04</c:v>
                </c:pt>
                <c:pt idx="41">
                  <c:v>0.04097</c:v>
                </c:pt>
                <c:pt idx="42">
                  <c:v>0.041973</c:v>
                </c:pt>
                <c:pt idx="43">
                  <c:v>0.042977</c:v>
                </c:pt>
                <c:pt idx="44">
                  <c:v>0.04398</c:v>
                </c:pt>
                <c:pt idx="45">
                  <c:v>0.044983</c:v>
                </c:pt>
                <c:pt idx="46">
                  <c:v>0.045987</c:v>
                </c:pt>
                <c:pt idx="47">
                  <c:v>0.04699</c:v>
                </c:pt>
                <c:pt idx="48">
                  <c:v>0.047993</c:v>
                </c:pt>
                <c:pt idx="49">
                  <c:v>0.048997</c:v>
                </c:pt>
                <c:pt idx="50">
                  <c:v>0.05</c:v>
                </c:pt>
                <c:pt idx="51">
                  <c:v>0.05097</c:v>
                </c:pt>
                <c:pt idx="52">
                  <c:v>0.051973</c:v>
                </c:pt>
                <c:pt idx="53">
                  <c:v>0.052977</c:v>
                </c:pt>
                <c:pt idx="54">
                  <c:v>0.05398</c:v>
                </c:pt>
                <c:pt idx="55">
                  <c:v>0.054983</c:v>
                </c:pt>
                <c:pt idx="56">
                  <c:v>0.055987</c:v>
                </c:pt>
                <c:pt idx="57">
                  <c:v>0.05699</c:v>
                </c:pt>
                <c:pt idx="58">
                  <c:v>0.057993</c:v>
                </c:pt>
                <c:pt idx="59">
                  <c:v>0.058997</c:v>
                </c:pt>
                <c:pt idx="60">
                  <c:v>0.06</c:v>
                </c:pt>
                <c:pt idx="61">
                  <c:v>0.06097</c:v>
                </c:pt>
                <c:pt idx="62">
                  <c:v>0.061973</c:v>
                </c:pt>
                <c:pt idx="63">
                  <c:v>0.062977</c:v>
                </c:pt>
                <c:pt idx="64">
                  <c:v>0.06398</c:v>
                </c:pt>
                <c:pt idx="65">
                  <c:v>0.064983</c:v>
                </c:pt>
                <c:pt idx="66">
                  <c:v>0.065987</c:v>
                </c:pt>
                <c:pt idx="67">
                  <c:v>0.06699</c:v>
                </c:pt>
                <c:pt idx="68">
                  <c:v>0.067993</c:v>
                </c:pt>
                <c:pt idx="69">
                  <c:v>0.068997</c:v>
                </c:pt>
                <c:pt idx="70">
                  <c:v>0.07</c:v>
                </c:pt>
                <c:pt idx="71">
                  <c:v>0.07097</c:v>
                </c:pt>
                <c:pt idx="72">
                  <c:v>0.071973</c:v>
                </c:pt>
                <c:pt idx="73">
                  <c:v>0.072977</c:v>
                </c:pt>
                <c:pt idx="74">
                  <c:v>0.07398</c:v>
                </c:pt>
                <c:pt idx="75">
                  <c:v>0.074983</c:v>
                </c:pt>
                <c:pt idx="76">
                  <c:v>0.075987</c:v>
                </c:pt>
                <c:pt idx="77">
                  <c:v>0.07699</c:v>
                </c:pt>
                <c:pt idx="78">
                  <c:v>0.077993</c:v>
                </c:pt>
                <c:pt idx="79">
                  <c:v>0.078997</c:v>
                </c:pt>
                <c:pt idx="80">
                  <c:v>0.08</c:v>
                </c:pt>
                <c:pt idx="81">
                  <c:v>0.08097</c:v>
                </c:pt>
                <c:pt idx="82">
                  <c:v>0.081973</c:v>
                </c:pt>
                <c:pt idx="83">
                  <c:v>0.082977</c:v>
                </c:pt>
                <c:pt idx="84">
                  <c:v>0.08398</c:v>
                </c:pt>
                <c:pt idx="85">
                  <c:v>0.084983</c:v>
                </c:pt>
                <c:pt idx="86">
                  <c:v>0.085987</c:v>
                </c:pt>
                <c:pt idx="87">
                  <c:v>0.08699</c:v>
                </c:pt>
                <c:pt idx="88">
                  <c:v>0.087993</c:v>
                </c:pt>
                <c:pt idx="89">
                  <c:v>0.088997</c:v>
                </c:pt>
                <c:pt idx="90">
                  <c:v>0.09</c:v>
                </c:pt>
                <c:pt idx="91">
                  <c:v>0.09097</c:v>
                </c:pt>
                <c:pt idx="92">
                  <c:v>0.091973</c:v>
                </c:pt>
                <c:pt idx="93">
                  <c:v>0.092977</c:v>
                </c:pt>
                <c:pt idx="94">
                  <c:v>0.09398</c:v>
                </c:pt>
                <c:pt idx="95">
                  <c:v>0.094983</c:v>
                </c:pt>
                <c:pt idx="96">
                  <c:v>0.095987</c:v>
                </c:pt>
                <c:pt idx="97">
                  <c:v>0.09699</c:v>
                </c:pt>
                <c:pt idx="98">
                  <c:v>0.097993</c:v>
                </c:pt>
                <c:pt idx="99">
                  <c:v>0.098997</c:v>
                </c:pt>
                <c:pt idx="100">
                  <c:v>0.1</c:v>
                </c:pt>
                <c:pt idx="101">
                  <c:v>0.10097</c:v>
                </c:pt>
                <c:pt idx="102">
                  <c:v>0.101973</c:v>
                </c:pt>
                <c:pt idx="103">
                  <c:v>0.102977</c:v>
                </c:pt>
                <c:pt idx="104">
                  <c:v>0.10398</c:v>
                </c:pt>
                <c:pt idx="105">
                  <c:v>0.104983</c:v>
                </c:pt>
                <c:pt idx="106">
                  <c:v>0.105987</c:v>
                </c:pt>
                <c:pt idx="107">
                  <c:v>0.10699</c:v>
                </c:pt>
                <c:pt idx="108">
                  <c:v>0.107993</c:v>
                </c:pt>
                <c:pt idx="109">
                  <c:v>0.108997</c:v>
                </c:pt>
                <c:pt idx="110">
                  <c:v>0.11</c:v>
                </c:pt>
                <c:pt idx="111">
                  <c:v>0.11097</c:v>
                </c:pt>
                <c:pt idx="112">
                  <c:v>0.111973</c:v>
                </c:pt>
                <c:pt idx="113">
                  <c:v>0.112977</c:v>
                </c:pt>
                <c:pt idx="114">
                  <c:v>0.11398</c:v>
                </c:pt>
                <c:pt idx="115">
                  <c:v>0.114983</c:v>
                </c:pt>
                <c:pt idx="116">
                  <c:v>0.115987</c:v>
                </c:pt>
                <c:pt idx="117">
                  <c:v>0.11699</c:v>
                </c:pt>
                <c:pt idx="118">
                  <c:v>0.117993</c:v>
                </c:pt>
                <c:pt idx="119">
                  <c:v>0.118997</c:v>
                </c:pt>
                <c:pt idx="120">
                  <c:v>0.12</c:v>
                </c:pt>
                <c:pt idx="121">
                  <c:v>0.12097</c:v>
                </c:pt>
                <c:pt idx="122">
                  <c:v>0.121973</c:v>
                </c:pt>
                <c:pt idx="123">
                  <c:v>0.122977</c:v>
                </c:pt>
                <c:pt idx="124">
                  <c:v>0.12398</c:v>
                </c:pt>
                <c:pt idx="125">
                  <c:v>0.124983</c:v>
                </c:pt>
                <c:pt idx="126">
                  <c:v>0.125987</c:v>
                </c:pt>
                <c:pt idx="127">
                  <c:v>0.12699</c:v>
                </c:pt>
                <c:pt idx="128">
                  <c:v>0.127993</c:v>
                </c:pt>
                <c:pt idx="129">
                  <c:v>0.128997</c:v>
                </c:pt>
                <c:pt idx="130">
                  <c:v>0.13</c:v>
                </c:pt>
                <c:pt idx="131">
                  <c:v>0.13097</c:v>
                </c:pt>
                <c:pt idx="132">
                  <c:v>0.131973</c:v>
                </c:pt>
                <c:pt idx="133">
                  <c:v>0.132977</c:v>
                </c:pt>
                <c:pt idx="134">
                  <c:v>0.13398</c:v>
                </c:pt>
                <c:pt idx="135">
                  <c:v>0.134983</c:v>
                </c:pt>
                <c:pt idx="136">
                  <c:v>0.135987</c:v>
                </c:pt>
                <c:pt idx="137">
                  <c:v>0.13699</c:v>
                </c:pt>
                <c:pt idx="138">
                  <c:v>0.137993</c:v>
                </c:pt>
                <c:pt idx="139">
                  <c:v>0.138997</c:v>
                </c:pt>
                <c:pt idx="140">
                  <c:v>0.14</c:v>
                </c:pt>
                <c:pt idx="141">
                  <c:v>0.14097</c:v>
                </c:pt>
                <c:pt idx="142">
                  <c:v>0.141973</c:v>
                </c:pt>
                <c:pt idx="143">
                  <c:v>0.142977</c:v>
                </c:pt>
                <c:pt idx="144">
                  <c:v>0.14398</c:v>
                </c:pt>
                <c:pt idx="145">
                  <c:v>0.144983</c:v>
                </c:pt>
                <c:pt idx="146">
                  <c:v>0.145987</c:v>
                </c:pt>
                <c:pt idx="147">
                  <c:v>0.14699</c:v>
                </c:pt>
                <c:pt idx="148">
                  <c:v>0.147993</c:v>
                </c:pt>
                <c:pt idx="149">
                  <c:v>0.148997</c:v>
                </c:pt>
                <c:pt idx="150">
                  <c:v>0.15</c:v>
                </c:pt>
                <c:pt idx="151">
                  <c:v>0.15097</c:v>
                </c:pt>
                <c:pt idx="152">
                  <c:v>0.151973</c:v>
                </c:pt>
                <c:pt idx="153">
                  <c:v>0.152977</c:v>
                </c:pt>
                <c:pt idx="154">
                  <c:v>0.15398</c:v>
                </c:pt>
                <c:pt idx="155">
                  <c:v>0.154983</c:v>
                </c:pt>
                <c:pt idx="156">
                  <c:v>0.155987</c:v>
                </c:pt>
                <c:pt idx="157">
                  <c:v>0.15699</c:v>
                </c:pt>
                <c:pt idx="158">
                  <c:v>0.157993</c:v>
                </c:pt>
                <c:pt idx="159">
                  <c:v>0.158997</c:v>
                </c:pt>
                <c:pt idx="160">
                  <c:v>0.16</c:v>
                </c:pt>
                <c:pt idx="161">
                  <c:v>0.16097</c:v>
                </c:pt>
                <c:pt idx="162">
                  <c:v>0.161973</c:v>
                </c:pt>
                <c:pt idx="163">
                  <c:v>0.162977</c:v>
                </c:pt>
                <c:pt idx="164">
                  <c:v>0.16398</c:v>
                </c:pt>
                <c:pt idx="165">
                  <c:v>0.164983</c:v>
                </c:pt>
                <c:pt idx="166">
                  <c:v>0.165987</c:v>
                </c:pt>
                <c:pt idx="167">
                  <c:v>0.16699</c:v>
                </c:pt>
                <c:pt idx="168">
                  <c:v>0.167993</c:v>
                </c:pt>
                <c:pt idx="169">
                  <c:v>0.168997</c:v>
                </c:pt>
                <c:pt idx="170">
                  <c:v>0.17</c:v>
                </c:pt>
                <c:pt idx="171">
                  <c:v>0.17097</c:v>
                </c:pt>
                <c:pt idx="172">
                  <c:v>0.171973</c:v>
                </c:pt>
                <c:pt idx="173">
                  <c:v>0.172977</c:v>
                </c:pt>
                <c:pt idx="174">
                  <c:v>0.17398</c:v>
                </c:pt>
                <c:pt idx="175">
                  <c:v>0.174983</c:v>
                </c:pt>
                <c:pt idx="176">
                  <c:v>0.175987</c:v>
                </c:pt>
                <c:pt idx="177">
                  <c:v>0.17699</c:v>
                </c:pt>
                <c:pt idx="178">
                  <c:v>0.177993</c:v>
                </c:pt>
                <c:pt idx="179">
                  <c:v>0.178997</c:v>
                </c:pt>
                <c:pt idx="180">
                  <c:v>0.18</c:v>
                </c:pt>
                <c:pt idx="181">
                  <c:v>0.18097</c:v>
                </c:pt>
                <c:pt idx="182">
                  <c:v>0.181973</c:v>
                </c:pt>
                <c:pt idx="183">
                  <c:v>0.182977</c:v>
                </c:pt>
                <c:pt idx="184">
                  <c:v>0.18398</c:v>
                </c:pt>
                <c:pt idx="185">
                  <c:v>0.184983</c:v>
                </c:pt>
                <c:pt idx="186">
                  <c:v>0.185987</c:v>
                </c:pt>
                <c:pt idx="187">
                  <c:v>0.18699</c:v>
                </c:pt>
                <c:pt idx="188">
                  <c:v>0.187993</c:v>
                </c:pt>
                <c:pt idx="189">
                  <c:v>0.188997</c:v>
                </c:pt>
                <c:pt idx="190">
                  <c:v>0.19</c:v>
                </c:pt>
                <c:pt idx="191">
                  <c:v>0.19097</c:v>
                </c:pt>
                <c:pt idx="192">
                  <c:v>0.191973</c:v>
                </c:pt>
                <c:pt idx="193">
                  <c:v>0.192977</c:v>
                </c:pt>
                <c:pt idx="194">
                  <c:v>0.19398</c:v>
                </c:pt>
                <c:pt idx="195">
                  <c:v>0.194983</c:v>
                </c:pt>
                <c:pt idx="196">
                  <c:v>0.195987</c:v>
                </c:pt>
                <c:pt idx="197">
                  <c:v>0.19699</c:v>
                </c:pt>
                <c:pt idx="198">
                  <c:v>0.197993</c:v>
                </c:pt>
                <c:pt idx="199">
                  <c:v>0.198997</c:v>
                </c:pt>
                <c:pt idx="200">
                  <c:v>0.2</c:v>
                </c:pt>
                <c:pt idx="201">
                  <c:v>0.20097</c:v>
                </c:pt>
                <c:pt idx="202">
                  <c:v>0.201973</c:v>
                </c:pt>
                <c:pt idx="203">
                  <c:v>0.202977</c:v>
                </c:pt>
                <c:pt idx="204">
                  <c:v>0.20398</c:v>
                </c:pt>
                <c:pt idx="205">
                  <c:v>0.204983</c:v>
                </c:pt>
                <c:pt idx="206">
                  <c:v>0.205987</c:v>
                </c:pt>
                <c:pt idx="207">
                  <c:v>0.20699</c:v>
                </c:pt>
                <c:pt idx="208">
                  <c:v>0.207993</c:v>
                </c:pt>
                <c:pt idx="209">
                  <c:v>0.208997</c:v>
                </c:pt>
                <c:pt idx="210">
                  <c:v>0.21</c:v>
                </c:pt>
                <c:pt idx="211">
                  <c:v>0.21097</c:v>
                </c:pt>
                <c:pt idx="212">
                  <c:v>0.211973</c:v>
                </c:pt>
                <c:pt idx="213">
                  <c:v>0.212977</c:v>
                </c:pt>
                <c:pt idx="214">
                  <c:v>0.21398</c:v>
                </c:pt>
                <c:pt idx="215">
                  <c:v>0.214983</c:v>
                </c:pt>
                <c:pt idx="216">
                  <c:v>0.215987</c:v>
                </c:pt>
                <c:pt idx="217">
                  <c:v>0.21699</c:v>
                </c:pt>
                <c:pt idx="218">
                  <c:v>0.217993</c:v>
                </c:pt>
                <c:pt idx="219">
                  <c:v>0.218997</c:v>
                </c:pt>
                <c:pt idx="220">
                  <c:v>0.22</c:v>
                </c:pt>
                <c:pt idx="221">
                  <c:v>0.22097</c:v>
                </c:pt>
                <c:pt idx="222">
                  <c:v>0.221973</c:v>
                </c:pt>
                <c:pt idx="223">
                  <c:v>0.222977</c:v>
                </c:pt>
                <c:pt idx="224">
                  <c:v>0.22398</c:v>
                </c:pt>
                <c:pt idx="225">
                  <c:v>0.224983</c:v>
                </c:pt>
                <c:pt idx="226">
                  <c:v>0.225987</c:v>
                </c:pt>
                <c:pt idx="227">
                  <c:v>0.22699</c:v>
                </c:pt>
                <c:pt idx="228">
                  <c:v>0.227993</c:v>
                </c:pt>
                <c:pt idx="229">
                  <c:v>0.228997</c:v>
                </c:pt>
                <c:pt idx="230">
                  <c:v>0.23</c:v>
                </c:pt>
                <c:pt idx="231">
                  <c:v>0.23097</c:v>
                </c:pt>
                <c:pt idx="232">
                  <c:v>0.231973</c:v>
                </c:pt>
                <c:pt idx="233">
                  <c:v>0.232977</c:v>
                </c:pt>
                <c:pt idx="234">
                  <c:v>0.23398</c:v>
                </c:pt>
                <c:pt idx="235">
                  <c:v>0.234983</c:v>
                </c:pt>
                <c:pt idx="236">
                  <c:v>0.235987</c:v>
                </c:pt>
                <c:pt idx="237">
                  <c:v>0.23699</c:v>
                </c:pt>
                <c:pt idx="238">
                  <c:v>0.237993</c:v>
                </c:pt>
                <c:pt idx="239">
                  <c:v>0.238997</c:v>
                </c:pt>
                <c:pt idx="240">
                  <c:v>0.24</c:v>
                </c:pt>
                <c:pt idx="241">
                  <c:v>0.24097</c:v>
                </c:pt>
                <c:pt idx="242">
                  <c:v>0.241973</c:v>
                </c:pt>
                <c:pt idx="243">
                  <c:v>0.242977</c:v>
                </c:pt>
                <c:pt idx="244">
                  <c:v>0.24398</c:v>
                </c:pt>
                <c:pt idx="245">
                  <c:v>0.244983</c:v>
                </c:pt>
                <c:pt idx="246">
                  <c:v>0.245987</c:v>
                </c:pt>
                <c:pt idx="247">
                  <c:v>0.24699</c:v>
                </c:pt>
                <c:pt idx="248">
                  <c:v>0.247993</c:v>
                </c:pt>
                <c:pt idx="249">
                  <c:v>0.248997</c:v>
                </c:pt>
                <c:pt idx="250">
                  <c:v>0.25</c:v>
                </c:pt>
                <c:pt idx="251">
                  <c:v>0.25097</c:v>
                </c:pt>
                <c:pt idx="252">
                  <c:v>0.251973</c:v>
                </c:pt>
                <c:pt idx="253">
                  <c:v>0.252977</c:v>
                </c:pt>
                <c:pt idx="254">
                  <c:v>0.25398</c:v>
                </c:pt>
                <c:pt idx="255">
                  <c:v>0.254983</c:v>
                </c:pt>
                <c:pt idx="256">
                  <c:v>0.255987</c:v>
                </c:pt>
                <c:pt idx="257">
                  <c:v>0.25699</c:v>
                </c:pt>
                <c:pt idx="258">
                  <c:v>0.257993</c:v>
                </c:pt>
                <c:pt idx="259">
                  <c:v>0.258997</c:v>
                </c:pt>
                <c:pt idx="260">
                  <c:v>0.26</c:v>
                </c:pt>
                <c:pt idx="261">
                  <c:v>0.26097</c:v>
                </c:pt>
                <c:pt idx="262">
                  <c:v>0.261973</c:v>
                </c:pt>
                <c:pt idx="263">
                  <c:v>0.262977</c:v>
                </c:pt>
                <c:pt idx="264">
                  <c:v>0.26398</c:v>
                </c:pt>
                <c:pt idx="265">
                  <c:v>0.264983</c:v>
                </c:pt>
                <c:pt idx="266">
                  <c:v>0.265987</c:v>
                </c:pt>
                <c:pt idx="267">
                  <c:v>0.26699</c:v>
                </c:pt>
                <c:pt idx="268">
                  <c:v>0.267993</c:v>
                </c:pt>
                <c:pt idx="269">
                  <c:v>0.268997</c:v>
                </c:pt>
                <c:pt idx="270">
                  <c:v>0.27</c:v>
                </c:pt>
                <c:pt idx="271">
                  <c:v>0.27097</c:v>
                </c:pt>
                <c:pt idx="272">
                  <c:v>0.271973</c:v>
                </c:pt>
                <c:pt idx="273">
                  <c:v>0.272977</c:v>
                </c:pt>
                <c:pt idx="274">
                  <c:v>0.27398</c:v>
                </c:pt>
                <c:pt idx="275">
                  <c:v>0.274983</c:v>
                </c:pt>
                <c:pt idx="276">
                  <c:v>0.275987</c:v>
                </c:pt>
                <c:pt idx="277">
                  <c:v>0.27699</c:v>
                </c:pt>
                <c:pt idx="278">
                  <c:v>0.277993</c:v>
                </c:pt>
                <c:pt idx="279">
                  <c:v>0.278997</c:v>
                </c:pt>
                <c:pt idx="280">
                  <c:v>0.28</c:v>
                </c:pt>
                <c:pt idx="281">
                  <c:v>0.28097</c:v>
                </c:pt>
                <c:pt idx="282">
                  <c:v>0.281973</c:v>
                </c:pt>
                <c:pt idx="283">
                  <c:v>0.282977</c:v>
                </c:pt>
                <c:pt idx="284">
                  <c:v>0.28398</c:v>
                </c:pt>
                <c:pt idx="285">
                  <c:v>0.284983</c:v>
                </c:pt>
                <c:pt idx="286">
                  <c:v>0.285987</c:v>
                </c:pt>
                <c:pt idx="287">
                  <c:v>0.28699</c:v>
                </c:pt>
                <c:pt idx="288">
                  <c:v>0.287993</c:v>
                </c:pt>
                <c:pt idx="289">
                  <c:v>0.288997</c:v>
                </c:pt>
                <c:pt idx="290">
                  <c:v>0.29</c:v>
                </c:pt>
                <c:pt idx="291">
                  <c:v>0.29097</c:v>
                </c:pt>
                <c:pt idx="292">
                  <c:v>0.291973</c:v>
                </c:pt>
                <c:pt idx="293">
                  <c:v>0.292977</c:v>
                </c:pt>
                <c:pt idx="294">
                  <c:v>0.29398</c:v>
                </c:pt>
                <c:pt idx="295">
                  <c:v>0.294983</c:v>
                </c:pt>
                <c:pt idx="296">
                  <c:v>0.295987</c:v>
                </c:pt>
                <c:pt idx="297">
                  <c:v>0.29699</c:v>
                </c:pt>
                <c:pt idx="298">
                  <c:v>0.297993</c:v>
                </c:pt>
                <c:pt idx="299">
                  <c:v>0.298997</c:v>
                </c:pt>
                <c:pt idx="300">
                  <c:v>0.3</c:v>
                </c:pt>
                <c:pt idx="301">
                  <c:v>0.30097</c:v>
                </c:pt>
                <c:pt idx="302">
                  <c:v>0.301973</c:v>
                </c:pt>
                <c:pt idx="303">
                  <c:v>0.302977</c:v>
                </c:pt>
                <c:pt idx="304">
                  <c:v>0.30398</c:v>
                </c:pt>
                <c:pt idx="305">
                  <c:v>0.304983</c:v>
                </c:pt>
                <c:pt idx="306">
                  <c:v>0.305987</c:v>
                </c:pt>
                <c:pt idx="307">
                  <c:v>0.30699</c:v>
                </c:pt>
                <c:pt idx="308">
                  <c:v>0.307993</c:v>
                </c:pt>
                <c:pt idx="309">
                  <c:v>0.308997</c:v>
                </c:pt>
                <c:pt idx="310">
                  <c:v>0.31</c:v>
                </c:pt>
                <c:pt idx="311">
                  <c:v>0.31097</c:v>
                </c:pt>
                <c:pt idx="312">
                  <c:v>0.311973</c:v>
                </c:pt>
                <c:pt idx="313">
                  <c:v>0.312977</c:v>
                </c:pt>
                <c:pt idx="314">
                  <c:v>0.31398</c:v>
                </c:pt>
                <c:pt idx="315">
                  <c:v>0.314983</c:v>
                </c:pt>
                <c:pt idx="316">
                  <c:v>0.315987</c:v>
                </c:pt>
                <c:pt idx="317">
                  <c:v>0.31699</c:v>
                </c:pt>
                <c:pt idx="318">
                  <c:v>0.317993</c:v>
                </c:pt>
                <c:pt idx="319">
                  <c:v>0.318997</c:v>
                </c:pt>
                <c:pt idx="320">
                  <c:v>0.32</c:v>
                </c:pt>
                <c:pt idx="321">
                  <c:v>0.32097</c:v>
                </c:pt>
                <c:pt idx="322">
                  <c:v>0.321973</c:v>
                </c:pt>
                <c:pt idx="323">
                  <c:v>0.322977</c:v>
                </c:pt>
                <c:pt idx="324">
                  <c:v>0.32398</c:v>
                </c:pt>
                <c:pt idx="325">
                  <c:v>0.324983</c:v>
                </c:pt>
                <c:pt idx="326">
                  <c:v>0.325987</c:v>
                </c:pt>
                <c:pt idx="327">
                  <c:v>0.32699</c:v>
                </c:pt>
                <c:pt idx="328">
                  <c:v>0.327993</c:v>
                </c:pt>
                <c:pt idx="329">
                  <c:v>0.328997</c:v>
                </c:pt>
                <c:pt idx="330">
                  <c:v>0.33</c:v>
                </c:pt>
                <c:pt idx="331">
                  <c:v>0.33097</c:v>
                </c:pt>
                <c:pt idx="332">
                  <c:v>0.331973</c:v>
                </c:pt>
                <c:pt idx="333">
                  <c:v>0.332977</c:v>
                </c:pt>
                <c:pt idx="334">
                  <c:v>0.33398</c:v>
                </c:pt>
                <c:pt idx="335">
                  <c:v>0.334983</c:v>
                </c:pt>
                <c:pt idx="336">
                  <c:v>0.335987</c:v>
                </c:pt>
                <c:pt idx="337">
                  <c:v>0.33699</c:v>
                </c:pt>
                <c:pt idx="338">
                  <c:v>0.337993</c:v>
                </c:pt>
                <c:pt idx="339">
                  <c:v>0.338997</c:v>
                </c:pt>
                <c:pt idx="340">
                  <c:v>0.34</c:v>
                </c:pt>
                <c:pt idx="341">
                  <c:v>0.34097</c:v>
                </c:pt>
                <c:pt idx="342">
                  <c:v>0.341973</c:v>
                </c:pt>
                <c:pt idx="343">
                  <c:v>0.342977</c:v>
                </c:pt>
                <c:pt idx="344">
                  <c:v>0.34398</c:v>
                </c:pt>
                <c:pt idx="345">
                  <c:v>0.344983</c:v>
                </c:pt>
                <c:pt idx="346">
                  <c:v>0.345987</c:v>
                </c:pt>
                <c:pt idx="347">
                  <c:v>0.34699</c:v>
                </c:pt>
                <c:pt idx="348">
                  <c:v>0.347993</c:v>
                </c:pt>
                <c:pt idx="349">
                  <c:v>0.348997</c:v>
                </c:pt>
                <c:pt idx="350">
                  <c:v>0.35</c:v>
                </c:pt>
                <c:pt idx="351">
                  <c:v>0.35097</c:v>
                </c:pt>
                <c:pt idx="352">
                  <c:v>0.351973</c:v>
                </c:pt>
                <c:pt idx="353">
                  <c:v>0.352977</c:v>
                </c:pt>
                <c:pt idx="354">
                  <c:v>0.35398</c:v>
                </c:pt>
                <c:pt idx="355">
                  <c:v>0.354983</c:v>
                </c:pt>
                <c:pt idx="356">
                  <c:v>0.355987</c:v>
                </c:pt>
                <c:pt idx="357">
                  <c:v>0.35699</c:v>
                </c:pt>
                <c:pt idx="358">
                  <c:v>0.357993</c:v>
                </c:pt>
                <c:pt idx="359">
                  <c:v>0.358997</c:v>
                </c:pt>
                <c:pt idx="360">
                  <c:v>0.36</c:v>
                </c:pt>
                <c:pt idx="361">
                  <c:v>0.36097</c:v>
                </c:pt>
                <c:pt idx="362">
                  <c:v>0.361973</c:v>
                </c:pt>
                <c:pt idx="363">
                  <c:v>0.362977</c:v>
                </c:pt>
                <c:pt idx="364">
                  <c:v>0.36398</c:v>
                </c:pt>
                <c:pt idx="365">
                  <c:v>0.364983</c:v>
                </c:pt>
                <c:pt idx="366">
                  <c:v>0.365987</c:v>
                </c:pt>
                <c:pt idx="367">
                  <c:v>0.36699</c:v>
                </c:pt>
                <c:pt idx="368">
                  <c:v>0.367993</c:v>
                </c:pt>
                <c:pt idx="369">
                  <c:v>0.368997</c:v>
                </c:pt>
                <c:pt idx="370">
                  <c:v>0.37</c:v>
                </c:pt>
                <c:pt idx="371">
                  <c:v>0.37097</c:v>
                </c:pt>
                <c:pt idx="372">
                  <c:v>0.371973</c:v>
                </c:pt>
                <c:pt idx="373">
                  <c:v>0.372977</c:v>
                </c:pt>
                <c:pt idx="374">
                  <c:v>0.37398</c:v>
                </c:pt>
                <c:pt idx="375">
                  <c:v>0.374983</c:v>
                </c:pt>
                <c:pt idx="376">
                  <c:v>0.375987</c:v>
                </c:pt>
                <c:pt idx="377">
                  <c:v>0.37699</c:v>
                </c:pt>
                <c:pt idx="378">
                  <c:v>0.377993</c:v>
                </c:pt>
                <c:pt idx="379">
                  <c:v>0.378997</c:v>
                </c:pt>
                <c:pt idx="380">
                  <c:v>0.38</c:v>
                </c:pt>
                <c:pt idx="381">
                  <c:v>0.38097</c:v>
                </c:pt>
                <c:pt idx="382">
                  <c:v>0.381973</c:v>
                </c:pt>
                <c:pt idx="383">
                  <c:v>0.382977</c:v>
                </c:pt>
                <c:pt idx="384">
                  <c:v>0.38398</c:v>
                </c:pt>
                <c:pt idx="385">
                  <c:v>0.384983</c:v>
                </c:pt>
                <c:pt idx="386">
                  <c:v>0.385987</c:v>
                </c:pt>
                <c:pt idx="387">
                  <c:v>0.38699</c:v>
                </c:pt>
                <c:pt idx="388">
                  <c:v>0.387993</c:v>
                </c:pt>
                <c:pt idx="389">
                  <c:v>0.388997</c:v>
                </c:pt>
                <c:pt idx="390">
                  <c:v>0.39</c:v>
                </c:pt>
                <c:pt idx="391">
                  <c:v>0.39097</c:v>
                </c:pt>
                <c:pt idx="392">
                  <c:v>0.391973</c:v>
                </c:pt>
                <c:pt idx="393">
                  <c:v>0.392977</c:v>
                </c:pt>
                <c:pt idx="394">
                  <c:v>0.39398</c:v>
                </c:pt>
                <c:pt idx="395">
                  <c:v>0.394983</c:v>
                </c:pt>
                <c:pt idx="396">
                  <c:v>0.395987</c:v>
                </c:pt>
                <c:pt idx="397">
                  <c:v>0.39699</c:v>
                </c:pt>
                <c:pt idx="398">
                  <c:v>0.397993</c:v>
                </c:pt>
                <c:pt idx="399">
                  <c:v>0.398997</c:v>
                </c:pt>
                <c:pt idx="400">
                  <c:v>0.4</c:v>
                </c:pt>
                <c:pt idx="401">
                  <c:v>0.40097</c:v>
                </c:pt>
                <c:pt idx="402">
                  <c:v>0.401973</c:v>
                </c:pt>
                <c:pt idx="403">
                  <c:v>0.402977</c:v>
                </c:pt>
                <c:pt idx="404">
                  <c:v>0.40398</c:v>
                </c:pt>
                <c:pt idx="405">
                  <c:v>0.404983</c:v>
                </c:pt>
                <c:pt idx="406">
                  <c:v>0.405987</c:v>
                </c:pt>
                <c:pt idx="407">
                  <c:v>0.40699</c:v>
                </c:pt>
                <c:pt idx="408">
                  <c:v>0.407993</c:v>
                </c:pt>
                <c:pt idx="409">
                  <c:v>0.408997</c:v>
                </c:pt>
                <c:pt idx="410">
                  <c:v>0.41</c:v>
                </c:pt>
                <c:pt idx="411">
                  <c:v>0.41097</c:v>
                </c:pt>
                <c:pt idx="412">
                  <c:v>0.411973</c:v>
                </c:pt>
                <c:pt idx="413">
                  <c:v>0.412977</c:v>
                </c:pt>
                <c:pt idx="414">
                  <c:v>0.41398</c:v>
                </c:pt>
                <c:pt idx="415">
                  <c:v>0.414983</c:v>
                </c:pt>
                <c:pt idx="416">
                  <c:v>0.415987</c:v>
                </c:pt>
                <c:pt idx="417">
                  <c:v>0.41699</c:v>
                </c:pt>
                <c:pt idx="418">
                  <c:v>0.417993</c:v>
                </c:pt>
                <c:pt idx="419">
                  <c:v>0.418997</c:v>
                </c:pt>
                <c:pt idx="420">
                  <c:v>0.42</c:v>
                </c:pt>
                <c:pt idx="421">
                  <c:v>0.42097</c:v>
                </c:pt>
                <c:pt idx="422">
                  <c:v>0.421973</c:v>
                </c:pt>
                <c:pt idx="423">
                  <c:v>0.422977</c:v>
                </c:pt>
                <c:pt idx="424">
                  <c:v>0.42398</c:v>
                </c:pt>
                <c:pt idx="425">
                  <c:v>0.424983</c:v>
                </c:pt>
                <c:pt idx="426">
                  <c:v>0.425987</c:v>
                </c:pt>
                <c:pt idx="427">
                  <c:v>0.42699</c:v>
                </c:pt>
                <c:pt idx="428">
                  <c:v>0.427993</c:v>
                </c:pt>
                <c:pt idx="429">
                  <c:v>0.428997</c:v>
                </c:pt>
                <c:pt idx="430">
                  <c:v>0.43</c:v>
                </c:pt>
                <c:pt idx="431">
                  <c:v>0.43097</c:v>
                </c:pt>
                <c:pt idx="432">
                  <c:v>0.431973</c:v>
                </c:pt>
                <c:pt idx="433">
                  <c:v>0.432977</c:v>
                </c:pt>
                <c:pt idx="434">
                  <c:v>0.43398</c:v>
                </c:pt>
                <c:pt idx="435">
                  <c:v>0.434983</c:v>
                </c:pt>
                <c:pt idx="436">
                  <c:v>0.435987</c:v>
                </c:pt>
                <c:pt idx="437">
                  <c:v>0.43699</c:v>
                </c:pt>
                <c:pt idx="438">
                  <c:v>0.437993</c:v>
                </c:pt>
                <c:pt idx="439">
                  <c:v>0.438997</c:v>
                </c:pt>
                <c:pt idx="440">
                  <c:v>0.44</c:v>
                </c:pt>
                <c:pt idx="441">
                  <c:v>0.44097</c:v>
                </c:pt>
                <c:pt idx="442">
                  <c:v>0.441973</c:v>
                </c:pt>
                <c:pt idx="443">
                  <c:v>0.442977</c:v>
                </c:pt>
                <c:pt idx="444">
                  <c:v>0.44398</c:v>
                </c:pt>
                <c:pt idx="445">
                  <c:v>0.444983</c:v>
                </c:pt>
                <c:pt idx="446">
                  <c:v>0.445987</c:v>
                </c:pt>
                <c:pt idx="447">
                  <c:v>0.44699</c:v>
                </c:pt>
                <c:pt idx="448">
                  <c:v>0.447993</c:v>
                </c:pt>
                <c:pt idx="449">
                  <c:v>0.448997</c:v>
                </c:pt>
                <c:pt idx="450">
                  <c:v>0.45</c:v>
                </c:pt>
                <c:pt idx="451">
                  <c:v>0.45097</c:v>
                </c:pt>
                <c:pt idx="452">
                  <c:v>0.451973</c:v>
                </c:pt>
                <c:pt idx="453">
                  <c:v>0.452977</c:v>
                </c:pt>
                <c:pt idx="454">
                  <c:v>0.45398</c:v>
                </c:pt>
                <c:pt idx="455">
                  <c:v>0.454983</c:v>
                </c:pt>
                <c:pt idx="456">
                  <c:v>0.455987</c:v>
                </c:pt>
                <c:pt idx="457">
                  <c:v>0.45699</c:v>
                </c:pt>
                <c:pt idx="458">
                  <c:v>0.457993</c:v>
                </c:pt>
                <c:pt idx="459">
                  <c:v>0.458997</c:v>
                </c:pt>
                <c:pt idx="460">
                  <c:v>0.46</c:v>
                </c:pt>
                <c:pt idx="461">
                  <c:v>0.46097</c:v>
                </c:pt>
                <c:pt idx="462">
                  <c:v>0.461973</c:v>
                </c:pt>
                <c:pt idx="463">
                  <c:v>0.462977</c:v>
                </c:pt>
                <c:pt idx="464">
                  <c:v>0.46398</c:v>
                </c:pt>
                <c:pt idx="465">
                  <c:v>0.464983</c:v>
                </c:pt>
                <c:pt idx="466">
                  <c:v>0.465987</c:v>
                </c:pt>
                <c:pt idx="467">
                  <c:v>0.46699</c:v>
                </c:pt>
                <c:pt idx="468">
                  <c:v>0.467993</c:v>
                </c:pt>
                <c:pt idx="469">
                  <c:v>0.468997</c:v>
                </c:pt>
                <c:pt idx="470">
                  <c:v>0.47</c:v>
                </c:pt>
                <c:pt idx="471">
                  <c:v>0.47097</c:v>
                </c:pt>
                <c:pt idx="472">
                  <c:v>0.471973</c:v>
                </c:pt>
                <c:pt idx="473">
                  <c:v>0.472977</c:v>
                </c:pt>
                <c:pt idx="474">
                  <c:v>0.47398</c:v>
                </c:pt>
                <c:pt idx="475">
                  <c:v>0.474983</c:v>
                </c:pt>
                <c:pt idx="476">
                  <c:v>0.475987</c:v>
                </c:pt>
                <c:pt idx="477">
                  <c:v>0.47699</c:v>
                </c:pt>
                <c:pt idx="478">
                  <c:v>0.477993</c:v>
                </c:pt>
                <c:pt idx="479">
                  <c:v>0.478997</c:v>
                </c:pt>
                <c:pt idx="480">
                  <c:v>0.48</c:v>
                </c:pt>
                <c:pt idx="481">
                  <c:v>0.48097</c:v>
                </c:pt>
                <c:pt idx="482">
                  <c:v>0.481973</c:v>
                </c:pt>
                <c:pt idx="483">
                  <c:v>0.482977</c:v>
                </c:pt>
                <c:pt idx="484">
                  <c:v>0.48398</c:v>
                </c:pt>
                <c:pt idx="485">
                  <c:v>0.484983</c:v>
                </c:pt>
                <c:pt idx="486">
                  <c:v>0.485987</c:v>
                </c:pt>
                <c:pt idx="487">
                  <c:v>0.48699</c:v>
                </c:pt>
                <c:pt idx="488">
                  <c:v>0.487993</c:v>
                </c:pt>
                <c:pt idx="489">
                  <c:v>0.488997</c:v>
                </c:pt>
                <c:pt idx="490">
                  <c:v>0.49</c:v>
                </c:pt>
                <c:pt idx="491">
                  <c:v>0.49097</c:v>
                </c:pt>
                <c:pt idx="492">
                  <c:v>0.491973</c:v>
                </c:pt>
                <c:pt idx="493">
                  <c:v>0.492977</c:v>
                </c:pt>
                <c:pt idx="494">
                  <c:v>0.49398</c:v>
                </c:pt>
                <c:pt idx="495">
                  <c:v>0.494983</c:v>
                </c:pt>
                <c:pt idx="496">
                  <c:v>0.495987</c:v>
                </c:pt>
                <c:pt idx="497">
                  <c:v>0.49699</c:v>
                </c:pt>
                <c:pt idx="498">
                  <c:v>0.497993</c:v>
                </c:pt>
                <c:pt idx="499">
                  <c:v>0.498997</c:v>
                </c:pt>
                <c:pt idx="500">
                  <c:v>0.5</c:v>
                </c:pt>
                <c:pt idx="501">
                  <c:v>0.50097</c:v>
                </c:pt>
                <c:pt idx="502">
                  <c:v>0.501973</c:v>
                </c:pt>
                <c:pt idx="503">
                  <c:v>0.502977</c:v>
                </c:pt>
                <c:pt idx="504">
                  <c:v>0.50398</c:v>
                </c:pt>
                <c:pt idx="505">
                  <c:v>0.504983</c:v>
                </c:pt>
                <c:pt idx="506">
                  <c:v>0.505987</c:v>
                </c:pt>
                <c:pt idx="507">
                  <c:v>0.50699</c:v>
                </c:pt>
                <c:pt idx="508">
                  <c:v>0.507993</c:v>
                </c:pt>
                <c:pt idx="509">
                  <c:v>0.508997</c:v>
                </c:pt>
                <c:pt idx="510">
                  <c:v>0.51</c:v>
                </c:pt>
                <c:pt idx="511">
                  <c:v>0.51097</c:v>
                </c:pt>
                <c:pt idx="512">
                  <c:v>0.511973</c:v>
                </c:pt>
                <c:pt idx="513">
                  <c:v>0.512977</c:v>
                </c:pt>
                <c:pt idx="514">
                  <c:v>0.51398</c:v>
                </c:pt>
                <c:pt idx="515">
                  <c:v>0.514983</c:v>
                </c:pt>
                <c:pt idx="516">
                  <c:v>0.515987</c:v>
                </c:pt>
                <c:pt idx="517">
                  <c:v>0.51699</c:v>
                </c:pt>
                <c:pt idx="518">
                  <c:v>0.517993</c:v>
                </c:pt>
                <c:pt idx="519">
                  <c:v>0.518997</c:v>
                </c:pt>
                <c:pt idx="520">
                  <c:v>0.52</c:v>
                </c:pt>
                <c:pt idx="521">
                  <c:v>0.52097</c:v>
                </c:pt>
                <c:pt idx="522">
                  <c:v>0.521973</c:v>
                </c:pt>
                <c:pt idx="523">
                  <c:v>0.522977</c:v>
                </c:pt>
                <c:pt idx="524">
                  <c:v>0.52398</c:v>
                </c:pt>
                <c:pt idx="525">
                  <c:v>0.524983</c:v>
                </c:pt>
                <c:pt idx="526">
                  <c:v>0.525987</c:v>
                </c:pt>
                <c:pt idx="527">
                  <c:v>0.52699</c:v>
                </c:pt>
                <c:pt idx="528">
                  <c:v>0.527993</c:v>
                </c:pt>
                <c:pt idx="529">
                  <c:v>0.528997</c:v>
                </c:pt>
                <c:pt idx="530">
                  <c:v>0.53</c:v>
                </c:pt>
                <c:pt idx="531">
                  <c:v>0.53097</c:v>
                </c:pt>
                <c:pt idx="532">
                  <c:v>0.531973</c:v>
                </c:pt>
                <c:pt idx="533">
                  <c:v>0.532977</c:v>
                </c:pt>
                <c:pt idx="534">
                  <c:v>0.53398</c:v>
                </c:pt>
                <c:pt idx="535">
                  <c:v>0.534983</c:v>
                </c:pt>
                <c:pt idx="536">
                  <c:v>0.535987</c:v>
                </c:pt>
                <c:pt idx="537">
                  <c:v>0.53699</c:v>
                </c:pt>
                <c:pt idx="538">
                  <c:v>0.537993</c:v>
                </c:pt>
                <c:pt idx="539">
                  <c:v>0.538997</c:v>
                </c:pt>
                <c:pt idx="540">
                  <c:v>0.54</c:v>
                </c:pt>
                <c:pt idx="541">
                  <c:v>0.54097</c:v>
                </c:pt>
                <c:pt idx="542">
                  <c:v>0.541973</c:v>
                </c:pt>
                <c:pt idx="543">
                  <c:v>0.542977</c:v>
                </c:pt>
                <c:pt idx="544">
                  <c:v>0.54398</c:v>
                </c:pt>
                <c:pt idx="545">
                  <c:v>0.544983</c:v>
                </c:pt>
                <c:pt idx="546">
                  <c:v>0.545987</c:v>
                </c:pt>
                <c:pt idx="547">
                  <c:v>0.54699</c:v>
                </c:pt>
                <c:pt idx="548">
                  <c:v>0.547993</c:v>
                </c:pt>
                <c:pt idx="549">
                  <c:v>0.548997</c:v>
                </c:pt>
                <c:pt idx="550">
                  <c:v>0.55</c:v>
                </c:pt>
                <c:pt idx="551">
                  <c:v>0.55097</c:v>
                </c:pt>
                <c:pt idx="552">
                  <c:v>0.551973</c:v>
                </c:pt>
                <c:pt idx="553">
                  <c:v>0.552977</c:v>
                </c:pt>
                <c:pt idx="554">
                  <c:v>0.55398</c:v>
                </c:pt>
                <c:pt idx="555">
                  <c:v>0.554983</c:v>
                </c:pt>
                <c:pt idx="556">
                  <c:v>0.555987</c:v>
                </c:pt>
                <c:pt idx="557">
                  <c:v>0.55699</c:v>
                </c:pt>
                <c:pt idx="558">
                  <c:v>0.557993</c:v>
                </c:pt>
                <c:pt idx="559">
                  <c:v>0.558997</c:v>
                </c:pt>
                <c:pt idx="560">
                  <c:v>0.56</c:v>
                </c:pt>
                <c:pt idx="561">
                  <c:v>0.56097</c:v>
                </c:pt>
                <c:pt idx="562">
                  <c:v>0.561973</c:v>
                </c:pt>
                <c:pt idx="563">
                  <c:v>0.562977</c:v>
                </c:pt>
                <c:pt idx="564">
                  <c:v>0.56398</c:v>
                </c:pt>
                <c:pt idx="565">
                  <c:v>0.564983</c:v>
                </c:pt>
                <c:pt idx="566">
                  <c:v>0.565987</c:v>
                </c:pt>
                <c:pt idx="567">
                  <c:v>0.56699</c:v>
                </c:pt>
                <c:pt idx="568">
                  <c:v>0.567993</c:v>
                </c:pt>
                <c:pt idx="569">
                  <c:v>0.568997</c:v>
                </c:pt>
                <c:pt idx="570">
                  <c:v>0.57</c:v>
                </c:pt>
                <c:pt idx="571">
                  <c:v>0.57097</c:v>
                </c:pt>
                <c:pt idx="572">
                  <c:v>0.571973</c:v>
                </c:pt>
                <c:pt idx="573">
                  <c:v>0.572977</c:v>
                </c:pt>
                <c:pt idx="574">
                  <c:v>0.57398</c:v>
                </c:pt>
                <c:pt idx="575">
                  <c:v>0.574983</c:v>
                </c:pt>
                <c:pt idx="576">
                  <c:v>0.575987</c:v>
                </c:pt>
                <c:pt idx="577">
                  <c:v>0.57699</c:v>
                </c:pt>
                <c:pt idx="578">
                  <c:v>0.577993</c:v>
                </c:pt>
                <c:pt idx="579">
                  <c:v>0.578997</c:v>
                </c:pt>
                <c:pt idx="580">
                  <c:v>0.58</c:v>
                </c:pt>
                <c:pt idx="581">
                  <c:v>0.58097</c:v>
                </c:pt>
                <c:pt idx="582">
                  <c:v>0.581973</c:v>
                </c:pt>
                <c:pt idx="583">
                  <c:v>0.582977</c:v>
                </c:pt>
                <c:pt idx="584">
                  <c:v>0.58398</c:v>
                </c:pt>
                <c:pt idx="585">
                  <c:v>0.584983</c:v>
                </c:pt>
                <c:pt idx="586">
                  <c:v>0.585987</c:v>
                </c:pt>
                <c:pt idx="587">
                  <c:v>0.58699</c:v>
                </c:pt>
                <c:pt idx="588">
                  <c:v>0.587993</c:v>
                </c:pt>
                <c:pt idx="589">
                  <c:v>0.588997</c:v>
                </c:pt>
                <c:pt idx="590">
                  <c:v>0.59</c:v>
                </c:pt>
                <c:pt idx="591">
                  <c:v>0.59097</c:v>
                </c:pt>
                <c:pt idx="592">
                  <c:v>0.591973</c:v>
                </c:pt>
                <c:pt idx="593">
                  <c:v>0.592977</c:v>
                </c:pt>
                <c:pt idx="594">
                  <c:v>0.59398</c:v>
                </c:pt>
                <c:pt idx="595">
                  <c:v>0.594983</c:v>
                </c:pt>
                <c:pt idx="596">
                  <c:v>0.595987</c:v>
                </c:pt>
                <c:pt idx="597">
                  <c:v>0.59699</c:v>
                </c:pt>
                <c:pt idx="598">
                  <c:v>0.597993</c:v>
                </c:pt>
                <c:pt idx="599">
                  <c:v>0.598997</c:v>
                </c:pt>
                <c:pt idx="600">
                  <c:v>0.6</c:v>
                </c:pt>
                <c:pt idx="601">
                  <c:v>0.60097</c:v>
                </c:pt>
                <c:pt idx="602">
                  <c:v>0.601973</c:v>
                </c:pt>
                <c:pt idx="603">
                  <c:v>0.602977</c:v>
                </c:pt>
                <c:pt idx="604">
                  <c:v>0.60398</c:v>
                </c:pt>
                <c:pt idx="605">
                  <c:v>0.604983</c:v>
                </c:pt>
                <c:pt idx="606">
                  <c:v>0.605987</c:v>
                </c:pt>
                <c:pt idx="607">
                  <c:v>0.60699</c:v>
                </c:pt>
                <c:pt idx="608">
                  <c:v>0.607993</c:v>
                </c:pt>
                <c:pt idx="609">
                  <c:v>0.608997</c:v>
                </c:pt>
                <c:pt idx="610">
                  <c:v>0.61</c:v>
                </c:pt>
                <c:pt idx="611">
                  <c:v>0.61097</c:v>
                </c:pt>
                <c:pt idx="612">
                  <c:v>0.611973</c:v>
                </c:pt>
                <c:pt idx="613">
                  <c:v>0.612977</c:v>
                </c:pt>
                <c:pt idx="614">
                  <c:v>0.61398</c:v>
                </c:pt>
                <c:pt idx="615">
                  <c:v>0.614983</c:v>
                </c:pt>
                <c:pt idx="616">
                  <c:v>0.615987</c:v>
                </c:pt>
                <c:pt idx="617">
                  <c:v>0.61699</c:v>
                </c:pt>
                <c:pt idx="618">
                  <c:v>0.617993</c:v>
                </c:pt>
                <c:pt idx="619">
                  <c:v>0.618997</c:v>
                </c:pt>
                <c:pt idx="620">
                  <c:v>0.62</c:v>
                </c:pt>
                <c:pt idx="621">
                  <c:v>0.62097</c:v>
                </c:pt>
                <c:pt idx="622">
                  <c:v>0.621973</c:v>
                </c:pt>
                <c:pt idx="623">
                  <c:v>0.622977</c:v>
                </c:pt>
                <c:pt idx="624">
                  <c:v>0.62398</c:v>
                </c:pt>
                <c:pt idx="625">
                  <c:v>0.624983</c:v>
                </c:pt>
                <c:pt idx="626">
                  <c:v>0.625987</c:v>
                </c:pt>
                <c:pt idx="627">
                  <c:v>0.62699</c:v>
                </c:pt>
                <c:pt idx="628">
                  <c:v>0.627993</c:v>
                </c:pt>
                <c:pt idx="629">
                  <c:v>0.628997</c:v>
                </c:pt>
                <c:pt idx="630">
                  <c:v>0.63</c:v>
                </c:pt>
                <c:pt idx="631">
                  <c:v>0.63097</c:v>
                </c:pt>
                <c:pt idx="632">
                  <c:v>0.631973</c:v>
                </c:pt>
                <c:pt idx="633">
                  <c:v>0.632977</c:v>
                </c:pt>
                <c:pt idx="634">
                  <c:v>0.63398</c:v>
                </c:pt>
                <c:pt idx="635">
                  <c:v>0.634983</c:v>
                </c:pt>
                <c:pt idx="636">
                  <c:v>0.635987</c:v>
                </c:pt>
                <c:pt idx="637">
                  <c:v>0.63699</c:v>
                </c:pt>
                <c:pt idx="638">
                  <c:v>0.637993</c:v>
                </c:pt>
                <c:pt idx="639">
                  <c:v>0.638997</c:v>
                </c:pt>
                <c:pt idx="640">
                  <c:v>0.64</c:v>
                </c:pt>
                <c:pt idx="641">
                  <c:v>0.64097</c:v>
                </c:pt>
                <c:pt idx="642">
                  <c:v>0.641973</c:v>
                </c:pt>
                <c:pt idx="643">
                  <c:v>0.642977</c:v>
                </c:pt>
                <c:pt idx="644">
                  <c:v>0.64398</c:v>
                </c:pt>
                <c:pt idx="645">
                  <c:v>0.644983</c:v>
                </c:pt>
                <c:pt idx="646">
                  <c:v>0.645987</c:v>
                </c:pt>
                <c:pt idx="647">
                  <c:v>0.64699</c:v>
                </c:pt>
                <c:pt idx="648">
                  <c:v>0.647993</c:v>
                </c:pt>
                <c:pt idx="649">
                  <c:v>0.648997</c:v>
                </c:pt>
                <c:pt idx="650">
                  <c:v>0.65</c:v>
                </c:pt>
                <c:pt idx="651">
                  <c:v>0.65097</c:v>
                </c:pt>
                <c:pt idx="652">
                  <c:v>0.651973</c:v>
                </c:pt>
                <c:pt idx="653">
                  <c:v>0.652977</c:v>
                </c:pt>
                <c:pt idx="654">
                  <c:v>0.65398</c:v>
                </c:pt>
                <c:pt idx="655">
                  <c:v>0.654983</c:v>
                </c:pt>
                <c:pt idx="656">
                  <c:v>0.655987</c:v>
                </c:pt>
                <c:pt idx="657">
                  <c:v>0.65699</c:v>
                </c:pt>
                <c:pt idx="658">
                  <c:v>0.657993</c:v>
                </c:pt>
                <c:pt idx="659">
                  <c:v>0.658997</c:v>
                </c:pt>
                <c:pt idx="660">
                  <c:v>0.66</c:v>
                </c:pt>
                <c:pt idx="661">
                  <c:v>0.66097</c:v>
                </c:pt>
                <c:pt idx="662">
                  <c:v>0.661973</c:v>
                </c:pt>
                <c:pt idx="663">
                  <c:v>0.662977</c:v>
                </c:pt>
                <c:pt idx="664">
                  <c:v>0.66398</c:v>
                </c:pt>
                <c:pt idx="665">
                  <c:v>0.664983</c:v>
                </c:pt>
                <c:pt idx="666">
                  <c:v>0.665987</c:v>
                </c:pt>
                <c:pt idx="667">
                  <c:v>0.66699</c:v>
                </c:pt>
                <c:pt idx="668">
                  <c:v>0.667993</c:v>
                </c:pt>
                <c:pt idx="669">
                  <c:v>0.668997</c:v>
                </c:pt>
                <c:pt idx="670">
                  <c:v>0.67</c:v>
                </c:pt>
                <c:pt idx="671">
                  <c:v>0.67097</c:v>
                </c:pt>
                <c:pt idx="672">
                  <c:v>0.671973</c:v>
                </c:pt>
                <c:pt idx="673">
                  <c:v>0.672977</c:v>
                </c:pt>
                <c:pt idx="674">
                  <c:v>0.67398</c:v>
                </c:pt>
                <c:pt idx="675">
                  <c:v>0.674983</c:v>
                </c:pt>
                <c:pt idx="676">
                  <c:v>0.675987</c:v>
                </c:pt>
                <c:pt idx="677">
                  <c:v>0.67699</c:v>
                </c:pt>
                <c:pt idx="678">
                  <c:v>0.677993</c:v>
                </c:pt>
                <c:pt idx="679">
                  <c:v>0.678997</c:v>
                </c:pt>
                <c:pt idx="680">
                  <c:v>0.68</c:v>
                </c:pt>
                <c:pt idx="681">
                  <c:v>0.68097</c:v>
                </c:pt>
                <c:pt idx="682">
                  <c:v>0.681973</c:v>
                </c:pt>
                <c:pt idx="683">
                  <c:v>0.682977</c:v>
                </c:pt>
                <c:pt idx="684">
                  <c:v>0.68398</c:v>
                </c:pt>
                <c:pt idx="685">
                  <c:v>0.684983</c:v>
                </c:pt>
                <c:pt idx="686">
                  <c:v>0.685987</c:v>
                </c:pt>
                <c:pt idx="687">
                  <c:v>0.68699</c:v>
                </c:pt>
                <c:pt idx="688">
                  <c:v>0.687993</c:v>
                </c:pt>
                <c:pt idx="689">
                  <c:v>0.688997</c:v>
                </c:pt>
                <c:pt idx="690">
                  <c:v>0.69</c:v>
                </c:pt>
                <c:pt idx="691">
                  <c:v>0.69097</c:v>
                </c:pt>
                <c:pt idx="692">
                  <c:v>0.691973</c:v>
                </c:pt>
                <c:pt idx="693">
                  <c:v>0.692977</c:v>
                </c:pt>
                <c:pt idx="694">
                  <c:v>0.69398</c:v>
                </c:pt>
                <c:pt idx="695">
                  <c:v>0.694983</c:v>
                </c:pt>
                <c:pt idx="696">
                  <c:v>0.695987</c:v>
                </c:pt>
                <c:pt idx="697">
                  <c:v>0.69699</c:v>
                </c:pt>
                <c:pt idx="698">
                  <c:v>0.697993</c:v>
                </c:pt>
                <c:pt idx="699">
                  <c:v>0.698997</c:v>
                </c:pt>
                <c:pt idx="700">
                  <c:v>0.7</c:v>
                </c:pt>
                <c:pt idx="701">
                  <c:v>0.70097</c:v>
                </c:pt>
                <c:pt idx="702">
                  <c:v>0.701973</c:v>
                </c:pt>
                <c:pt idx="703">
                  <c:v>0.702977</c:v>
                </c:pt>
                <c:pt idx="704">
                  <c:v>0.70398</c:v>
                </c:pt>
                <c:pt idx="705">
                  <c:v>0.704983</c:v>
                </c:pt>
                <c:pt idx="706">
                  <c:v>0.705987</c:v>
                </c:pt>
                <c:pt idx="707">
                  <c:v>0.70699</c:v>
                </c:pt>
                <c:pt idx="708">
                  <c:v>0.707993</c:v>
                </c:pt>
                <c:pt idx="709">
                  <c:v>0.708997</c:v>
                </c:pt>
                <c:pt idx="710">
                  <c:v>0.71</c:v>
                </c:pt>
                <c:pt idx="711">
                  <c:v>0.71097</c:v>
                </c:pt>
                <c:pt idx="712">
                  <c:v>0.711973</c:v>
                </c:pt>
                <c:pt idx="713">
                  <c:v>0.712977</c:v>
                </c:pt>
                <c:pt idx="714">
                  <c:v>0.71398</c:v>
                </c:pt>
                <c:pt idx="715">
                  <c:v>0.714983</c:v>
                </c:pt>
                <c:pt idx="716">
                  <c:v>0.715987</c:v>
                </c:pt>
                <c:pt idx="717">
                  <c:v>0.71699</c:v>
                </c:pt>
                <c:pt idx="718">
                  <c:v>0.717993</c:v>
                </c:pt>
                <c:pt idx="719">
                  <c:v>0.718997</c:v>
                </c:pt>
                <c:pt idx="720">
                  <c:v>0.72</c:v>
                </c:pt>
                <c:pt idx="721">
                  <c:v>0.72097</c:v>
                </c:pt>
                <c:pt idx="722">
                  <c:v>0.721973</c:v>
                </c:pt>
                <c:pt idx="723">
                  <c:v>0.722977</c:v>
                </c:pt>
                <c:pt idx="724">
                  <c:v>0.72398</c:v>
                </c:pt>
                <c:pt idx="725">
                  <c:v>0.724983</c:v>
                </c:pt>
                <c:pt idx="726">
                  <c:v>0.725987</c:v>
                </c:pt>
                <c:pt idx="727">
                  <c:v>0.72699</c:v>
                </c:pt>
                <c:pt idx="728">
                  <c:v>0.727993</c:v>
                </c:pt>
                <c:pt idx="729">
                  <c:v>0.728997</c:v>
                </c:pt>
                <c:pt idx="730">
                  <c:v>0.73</c:v>
                </c:pt>
                <c:pt idx="731">
                  <c:v>0.73097</c:v>
                </c:pt>
                <c:pt idx="732">
                  <c:v>0.731973</c:v>
                </c:pt>
                <c:pt idx="733">
                  <c:v>0.732977</c:v>
                </c:pt>
                <c:pt idx="734">
                  <c:v>0.73398</c:v>
                </c:pt>
                <c:pt idx="735">
                  <c:v>0.734983</c:v>
                </c:pt>
                <c:pt idx="736">
                  <c:v>0.735987</c:v>
                </c:pt>
                <c:pt idx="737">
                  <c:v>0.73699</c:v>
                </c:pt>
                <c:pt idx="738">
                  <c:v>0.737993</c:v>
                </c:pt>
                <c:pt idx="739">
                  <c:v>0.738997</c:v>
                </c:pt>
                <c:pt idx="740">
                  <c:v>0.74</c:v>
                </c:pt>
                <c:pt idx="741">
                  <c:v>0.74097</c:v>
                </c:pt>
                <c:pt idx="742">
                  <c:v>0.741973</c:v>
                </c:pt>
                <c:pt idx="743">
                  <c:v>0.742977</c:v>
                </c:pt>
                <c:pt idx="744">
                  <c:v>0.74398</c:v>
                </c:pt>
                <c:pt idx="745">
                  <c:v>0.744983</c:v>
                </c:pt>
                <c:pt idx="746">
                  <c:v>0.745987</c:v>
                </c:pt>
                <c:pt idx="747">
                  <c:v>0.74699</c:v>
                </c:pt>
                <c:pt idx="748">
                  <c:v>0.747993</c:v>
                </c:pt>
                <c:pt idx="749">
                  <c:v>0.748997</c:v>
                </c:pt>
                <c:pt idx="750">
                  <c:v>0.75</c:v>
                </c:pt>
                <c:pt idx="751">
                  <c:v>0.75097</c:v>
                </c:pt>
                <c:pt idx="752">
                  <c:v>0.751973</c:v>
                </c:pt>
                <c:pt idx="753">
                  <c:v>0.752977</c:v>
                </c:pt>
                <c:pt idx="754">
                  <c:v>0.75398</c:v>
                </c:pt>
                <c:pt idx="755">
                  <c:v>0.754983</c:v>
                </c:pt>
                <c:pt idx="756">
                  <c:v>0.755987</c:v>
                </c:pt>
                <c:pt idx="757">
                  <c:v>0.75699</c:v>
                </c:pt>
                <c:pt idx="758">
                  <c:v>0.757993</c:v>
                </c:pt>
                <c:pt idx="759">
                  <c:v>0.758997</c:v>
                </c:pt>
                <c:pt idx="760">
                  <c:v>0.76</c:v>
                </c:pt>
                <c:pt idx="761">
                  <c:v>0.76097</c:v>
                </c:pt>
                <c:pt idx="762">
                  <c:v>0.761973</c:v>
                </c:pt>
                <c:pt idx="763">
                  <c:v>0.762977</c:v>
                </c:pt>
                <c:pt idx="764">
                  <c:v>0.76398</c:v>
                </c:pt>
                <c:pt idx="765">
                  <c:v>0.764983</c:v>
                </c:pt>
                <c:pt idx="766">
                  <c:v>0.765987</c:v>
                </c:pt>
                <c:pt idx="767">
                  <c:v>0.76699</c:v>
                </c:pt>
                <c:pt idx="768">
                  <c:v>0.767993</c:v>
                </c:pt>
                <c:pt idx="769">
                  <c:v>0.768997</c:v>
                </c:pt>
                <c:pt idx="770">
                  <c:v>0.77</c:v>
                </c:pt>
                <c:pt idx="771">
                  <c:v>0.77097</c:v>
                </c:pt>
                <c:pt idx="772">
                  <c:v>0.771973</c:v>
                </c:pt>
                <c:pt idx="773">
                  <c:v>0.772977</c:v>
                </c:pt>
                <c:pt idx="774">
                  <c:v>0.77398</c:v>
                </c:pt>
                <c:pt idx="775">
                  <c:v>0.774983</c:v>
                </c:pt>
                <c:pt idx="776">
                  <c:v>0.775987</c:v>
                </c:pt>
                <c:pt idx="777">
                  <c:v>0.77699</c:v>
                </c:pt>
                <c:pt idx="778">
                  <c:v>0.777993</c:v>
                </c:pt>
                <c:pt idx="779">
                  <c:v>0.778997</c:v>
                </c:pt>
                <c:pt idx="780">
                  <c:v>0.78</c:v>
                </c:pt>
                <c:pt idx="781">
                  <c:v>0.78097</c:v>
                </c:pt>
                <c:pt idx="782">
                  <c:v>0.781973</c:v>
                </c:pt>
                <c:pt idx="783">
                  <c:v>0.782977</c:v>
                </c:pt>
                <c:pt idx="784">
                  <c:v>0.78398</c:v>
                </c:pt>
                <c:pt idx="785">
                  <c:v>0.784983</c:v>
                </c:pt>
                <c:pt idx="786">
                  <c:v>0.785987</c:v>
                </c:pt>
                <c:pt idx="787">
                  <c:v>0.78699</c:v>
                </c:pt>
                <c:pt idx="788">
                  <c:v>0.787993</c:v>
                </c:pt>
                <c:pt idx="789">
                  <c:v>0.788997</c:v>
                </c:pt>
                <c:pt idx="790">
                  <c:v>0.79</c:v>
                </c:pt>
                <c:pt idx="791">
                  <c:v>0.79097</c:v>
                </c:pt>
                <c:pt idx="792">
                  <c:v>0.791973</c:v>
                </c:pt>
                <c:pt idx="793">
                  <c:v>0.792977</c:v>
                </c:pt>
                <c:pt idx="794">
                  <c:v>0.79398</c:v>
                </c:pt>
                <c:pt idx="795">
                  <c:v>0.794983</c:v>
                </c:pt>
                <c:pt idx="796">
                  <c:v>0.795987</c:v>
                </c:pt>
                <c:pt idx="797">
                  <c:v>0.79699</c:v>
                </c:pt>
                <c:pt idx="798">
                  <c:v>0.797993</c:v>
                </c:pt>
                <c:pt idx="799">
                  <c:v>0.798997</c:v>
                </c:pt>
                <c:pt idx="800">
                  <c:v>0.8</c:v>
                </c:pt>
                <c:pt idx="801">
                  <c:v>0.80097</c:v>
                </c:pt>
                <c:pt idx="802">
                  <c:v>0.801973</c:v>
                </c:pt>
                <c:pt idx="803">
                  <c:v>0.802977</c:v>
                </c:pt>
                <c:pt idx="804">
                  <c:v>0.80398</c:v>
                </c:pt>
                <c:pt idx="805">
                  <c:v>0.804983</c:v>
                </c:pt>
                <c:pt idx="806">
                  <c:v>0.805987</c:v>
                </c:pt>
                <c:pt idx="807">
                  <c:v>0.80699</c:v>
                </c:pt>
                <c:pt idx="808">
                  <c:v>0.807993</c:v>
                </c:pt>
                <c:pt idx="809">
                  <c:v>0.808997</c:v>
                </c:pt>
                <c:pt idx="810">
                  <c:v>0.81</c:v>
                </c:pt>
                <c:pt idx="811">
                  <c:v>0.81097</c:v>
                </c:pt>
                <c:pt idx="812">
                  <c:v>0.811973</c:v>
                </c:pt>
                <c:pt idx="813">
                  <c:v>0.812977</c:v>
                </c:pt>
                <c:pt idx="814">
                  <c:v>0.81398</c:v>
                </c:pt>
                <c:pt idx="815">
                  <c:v>0.814983</c:v>
                </c:pt>
                <c:pt idx="816">
                  <c:v>0.815987</c:v>
                </c:pt>
                <c:pt idx="817">
                  <c:v>0.81699</c:v>
                </c:pt>
                <c:pt idx="818">
                  <c:v>0.817993</c:v>
                </c:pt>
                <c:pt idx="819">
                  <c:v>0.818997</c:v>
                </c:pt>
                <c:pt idx="820">
                  <c:v>0.82</c:v>
                </c:pt>
                <c:pt idx="821">
                  <c:v>0.82097</c:v>
                </c:pt>
                <c:pt idx="822">
                  <c:v>0.821973</c:v>
                </c:pt>
                <c:pt idx="823">
                  <c:v>0.822977</c:v>
                </c:pt>
                <c:pt idx="824">
                  <c:v>0.82398</c:v>
                </c:pt>
                <c:pt idx="825">
                  <c:v>0.824983</c:v>
                </c:pt>
                <c:pt idx="826">
                  <c:v>0.825987</c:v>
                </c:pt>
                <c:pt idx="827">
                  <c:v>0.82699</c:v>
                </c:pt>
                <c:pt idx="828">
                  <c:v>0.827993</c:v>
                </c:pt>
                <c:pt idx="829">
                  <c:v>0.828997</c:v>
                </c:pt>
                <c:pt idx="830">
                  <c:v>0.83</c:v>
                </c:pt>
                <c:pt idx="831">
                  <c:v>0.83097</c:v>
                </c:pt>
                <c:pt idx="832">
                  <c:v>0.831973</c:v>
                </c:pt>
                <c:pt idx="833">
                  <c:v>0.832977</c:v>
                </c:pt>
                <c:pt idx="834">
                  <c:v>0.83398</c:v>
                </c:pt>
                <c:pt idx="835">
                  <c:v>0.834983</c:v>
                </c:pt>
                <c:pt idx="836">
                  <c:v>0.835987</c:v>
                </c:pt>
                <c:pt idx="837">
                  <c:v>0.83699</c:v>
                </c:pt>
                <c:pt idx="838">
                  <c:v>0.837993</c:v>
                </c:pt>
                <c:pt idx="839">
                  <c:v>0.838997</c:v>
                </c:pt>
                <c:pt idx="840">
                  <c:v>0.84</c:v>
                </c:pt>
                <c:pt idx="841">
                  <c:v>0.84097</c:v>
                </c:pt>
                <c:pt idx="842">
                  <c:v>0.841973</c:v>
                </c:pt>
                <c:pt idx="843">
                  <c:v>0.842977</c:v>
                </c:pt>
                <c:pt idx="844">
                  <c:v>0.84398</c:v>
                </c:pt>
                <c:pt idx="845">
                  <c:v>0.844983</c:v>
                </c:pt>
                <c:pt idx="846">
                  <c:v>0.845987</c:v>
                </c:pt>
                <c:pt idx="847">
                  <c:v>0.84699</c:v>
                </c:pt>
                <c:pt idx="848">
                  <c:v>0.847993</c:v>
                </c:pt>
                <c:pt idx="849">
                  <c:v>0.848997</c:v>
                </c:pt>
                <c:pt idx="850">
                  <c:v>0.85</c:v>
                </c:pt>
                <c:pt idx="851">
                  <c:v>0.85097</c:v>
                </c:pt>
                <c:pt idx="852">
                  <c:v>0.851973</c:v>
                </c:pt>
                <c:pt idx="853">
                  <c:v>0.852977</c:v>
                </c:pt>
                <c:pt idx="854">
                  <c:v>0.85398</c:v>
                </c:pt>
                <c:pt idx="855">
                  <c:v>0.854983</c:v>
                </c:pt>
                <c:pt idx="856">
                  <c:v>0.855987</c:v>
                </c:pt>
                <c:pt idx="857">
                  <c:v>0.85699</c:v>
                </c:pt>
                <c:pt idx="858">
                  <c:v>0.857993</c:v>
                </c:pt>
                <c:pt idx="859">
                  <c:v>0.858997</c:v>
                </c:pt>
                <c:pt idx="860">
                  <c:v>0.86</c:v>
                </c:pt>
                <c:pt idx="861">
                  <c:v>0.86097</c:v>
                </c:pt>
                <c:pt idx="862">
                  <c:v>0.861973</c:v>
                </c:pt>
                <c:pt idx="863">
                  <c:v>0.862977</c:v>
                </c:pt>
                <c:pt idx="864">
                  <c:v>0.86398</c:v>
                </c:pt>
                <c:pt idx="865">
                  <c:v>0.864983</c:v>
                </c:pt>
                <c:pt idx="866">
                  <c:v>0.865987</c:v>
                </c:pt>
                <c:pt idx="867">
                  <c:v>0.86699</c:v>
                </c:pt>
                <c:pt idx="868">
                  <c:v>0.867993</c:v>
                </c:pt>
                <c:pt idx="869">
                  <c:v>0.868997</c:v>
                </c:pt>
                <c:pt idx="870">
                  <c:v>0.87</c:v>
                </c:pt>
                <c:pt idx="871">
                  <c:v>0.87097</c:v>
                </c:pt>
                <c:pt idx="872">
                  <c:v>0.871973</c:v>
                </c:pt>
                <c:pt idx="873">
                  <c:v>0.872977</c:v>
                </c:pt>
                <c:pt idx="874">
                  <c:v>0.87398</c:v>
                </c:pt>
                <c:pt idx="875">
                  <c:v>0.874983</c:v>
                </c:pt>
                <c:pt idx="876">
                  <c:v>0.875987</c:v>
                </c:pt>
                <c:pt idx="877">
                  <c:v>0.87699</c:v>
                </c:pt>
                <c:pt idx="878">
                  <c:v>0.877993</c:v>
                </c:pt>
                <c:pt idx="879">
                  <c:v>0.878997</c:v>
                </c:pt>
                <c:pt idx="880">
                  <c:v>0.88</c:v>
                </c:pt>
                <c:pt idx="881">
                  <c:v>0.88097</c:v>
                </c:pt>
                <c:pt idx="882">
                  <c:v>0.881973</c:v>
                </c:pt>
                <c:pt idx="883">
                  <c:v>0.882977</c:v>
                </c:pt>
                <c:pt idx="884">
                  <c:v>0.88398</c:v>
                </c:pt>
                <c:pt idx="885">
                  <c:v>0.884983</c:v>
                </c:pt>
                <c:pt idx="886">
                  <c:v>0.885987</c:v>
                </c:pt>
                <c:pt idx="887">
                  <c:v>0.88699</c:v>
                </c:pt>
                <c:pt idx="888">
                  <c:v>0.887993</c:v>
                </c:pt>
                <c:pt idx="889">
                  <c:v>0.888997</c:v>
                </c:pt>
                <c:pt idx="890">
                  <c:v>0.89</c:v>
                </c:pt>
                <c:pt idx="891">
                  <c:v>0.89097</c:v>
                </c:pt>
                <c:pt idx="892">
                  <c:v>0.891973</c:v>
                </c:pt>
                <c:pt idx="893">
                  <c:v>0.892977</c:v>
                </c:pt>
                <c:pt idx="894">
                  <c:v>0.89398</c:v>
                </c:pt>
                <c:pt idx="895">
                  <c:v>0.894983</c:v>
                </c:pt>
                <c:pt idx="896">
                  <c:v>0.895987</c:v>
                </c:pt>
                <c:pt idx="897">
                  <c:v>0.89699</c:v>
                </c:pt>
                <c:pt idx="898">
                  <c:v>0.897993</c:v>
                </c:pt>
                <c:pt idx="899">
                  <c:v>0.898997</c:v>
                </c:pt>
                <c:pt idx="900">
                  <c:v>0.9</c:v>
                </c:pt>
                <c:pt idx="901">
                  <c:v>0.90097</c:v>
                </c:pt>
                <c:pt idx="902">
                  <c:v>0.901973</c:v>
                </c:pt>
                <c:pt idx="903">
                  <c:v>0.902977</c:v>
                </c:pt>
                <c:pt idx="904">
                  <c:v>0.90398</c:v>
                </c:pt>
                <c:pt idx="905">
                  <c:v>0.904983</c:v>
                </c:pt>
                <c:pt idx="906">
                  <c:v>0.905987</c:v>
                </c:pt>
                <c:pt idx="907">
                  <c:v>0.90699</c:v>
                </c:pt>
                <c:pt idx="908">
                  <c:v>0.907993</c:v>
                </c:pt>
                <c:pt idx="909">
                  <c:v>0.908997</c:v>
                </c:pt>
                <c:pt idx="910">
                  <c:v>0.91</c:v>
                </c:pt>
                <c:pt idx="911">
                  <c:v>0.91097</c:v>
                </c:pt>
                <c:pt idx="912">
                  <c:v>0.911973</c:v>
                </c:pt>
                <c:pt idx="913">
                  <c:v>0.912977</c:v>
                </c:pt>
                <c:pt idx="914">
                  <c:v>0.91398</c:v>
                </c:pt>
                <c:pt idx="915">
                  <c:v>0.914983</c:v>
                </c:pt>
                <c:pt idx="916">
                  <c:v>0.915987</c:v>
                </c:pt>
                <c:pt idx="917">
                  <c:v>0.91699</c:v>
                </c:pt>
                <c:pt idx="918">
                  <c:v>0.917993</c:v>
                </c:pt>
                <c:pt idx="919">
                  <c:v>0.918997</c:v>
                </c:pt>
                <c:pt idx="920">
                  <c:v>0.92</c:v>
                </c:pt>
                <c:pt idx="921">
                  <c:v>0.92097</c:v>
                </c:pt>
                <c:pt idx="922">
                  <c:v>0.921973</c:v>
                </c:pt>
                <c:pt idx="923">
                  <c:v>0.922977</c:v>
                </c:pt>
                <c:pt idx="924">
                  <c:v>0.92398</c:v>
                </c:pt>
                <c:pt idx="925">
                  <c:v>0.924983</c:v>
                </c:pt>
                <c:pt idx="926">
                  <c:v>0.925987</c:v>
                </c:pt>
                <c:pt idx="927">
                  <c:v>0.92699</c:v>
                </c:pt>
                <c:pt idx="928">
                  <c:v>0.927993</c:v>
                </c:pt>
                <c:pt idx="929">
                  <c:v>0.928997</c:v>
                </c:pt>
                <c:pt idx="930">
                  <c:v>0.93</c:v>
                </c:pt>
                <c:pt idx="931">
                  <c:v>0.93097</c:v>
                </c:pt>
                <c:pt idx="932">
                  <c:v>0.931973</c:v>
                </c:pt>
                <c:pt idx="933">
                  <c:v>0.932977</c:v>
                </c:pt>
                <c:pt idx="934">
                  <c:v>0.93398</c:v>
                </c:pt>
                <c:pt idx="935">
                  <c:v>0.934983</c:v>
                </c:pt>
                <c:pt idx="936">
                  <c:v>0.935987</c:v>
                </c:pt>
                <c:pt idx="937">
                  <c:v>0.93699</c:v>
                </c:pt>
                <c:pt idx="938">
                  <c:v>0.937993</c:v>
                </c:pt>
                <c:pt idx="939">
                  <c:v>0.938997</c:v>
                </c:pt>
                <c:pt idx="940">
                  <c:v>0.94</c:v>
                </c:pt>
                <c:pt idx="941">
                  <c:v>0.94097</c:v>
                </c:pt>
                <c:pt idx="942">
                  <c:v>0.941973</c:v>
                </c:pt>
                <c:pt idx="943">
                  <c:v>0.942977</c:v>
                </c:pt>
                <c:pt idx="944">
                  <c:v>0.94398</c:v>
                </c:pt>
                <c:pt idx="945">
                  <c:v>0.944983</c:v>
                </c:pt>
                <c:pt idx="946">
                  <c:v>0.945987</c:v>
                </c:pt>
                <c:pt idx="947">
                  <c:v>0.94699</c:v>
                </c:pt>
                <c:pt idx="948">
                  <c:v>0.947993</c:v>
                </c:pt>
                <c:pt idx="949">
                  <c:v>0.948997</c:v>
                </c:pt>
                <c:pt idx="950">
                  <c:v>0.95</c:v>
                </c:pt>
                <c:pt idx="951">
                  <c:v>0.95097</c:v>
                </c:pt>
                <c:pt idx="952">
                  <c:v>0.951973</c:v>
                </c:pt>
                <c:pt idx="953">
                  <c:v>0.952977</c:v>
                </c:pt>
                <c:pt idx="954">
                  <c:v>0.95398</c:v>
                </c:pt>
                <c:pt idx="955">
                  <c:v>0.954983</c:v>
                </c:pt>
                <c:pt idx="956">
                  <c:v>0.955987</c:v>
                </c:pt>
                <c:pt idx="957">
                  <c:v>0.95699</c:v>
                </c:pt>
                <c:pt idx="958">
                  <c:v>0.957993</c:v>
                </c:pt>
                <c:pt idx="959">
                  <c:v>0.958997</c:v>
                </c:pt>
                <c:pt idx="960">
                  <c:v>0.96</c:v>
                </c:pt>
                <c:pt idx="961">
                  <c:v>0.96097</c:v>
                </c:pt>
                <c:pt idx="962">
                  <c:v>0.961973</c:v>
                </c:pt>
                <c:pt idx="963">
                  <c:v>0.962977</c:v>
                </c:pt>
                <c:pt idx="964">
                  <c:v>0.96398</c:v>
                </c:pt>
                <c:pt idx="965">
                  <c:v>0.964983</c:v>
                </c:pt>
                <c:pt idx="966">
                  <c:v>0.965987</c:v>
                </c:pt>
                <c:pt idx="967">
                  <c:v>0.96699</c:v>
                </c:pt>
                <c:pt idx="968">
                  <c:v>0.967993</c:v>
                </c:pt>
                <c:pt idx="969">
                  <c:v>0.968997</c:v>
                </c:pt>
                <c:pt idx="970">
                  <c:v>0.97</c:v>
                </c:pt>
                <c:pt idx="971">
                  <c:v>0.97097</c:v>
                </c:pt>
                <c:pt idx="972">
                  <c:v>0.971973</c:v>
                </c:pt>
                <c:pt idx="973">
                  <c:v>0.972977</c:v>
                </c:pt>
                <c:pt idx="974">
                  <c:v>0.97398</c:v>
                </c:pt>
                <c:pt idx="975">
                  <c:v>0.974983</c:v>
                </c:pt>
                <c:pt idx="976">
                  <c:v>0.975987</c:v>
                </c:pt>
                <c:pt idx="977">
                  <c:v>0.97699</c:v>
                </c:pt>
                <c:pt idx="978">
                  <c:v>0.977993</c:v>
                </c:pt>
                <c:pt idx="979">
                  <c:v>0.978997</c:v>
                </c:pt>
                <c:pt idx="980">
                  <c:v>0.98</c:v>
                </c:pt>
                <c:pt idx="981">
                  <c:v>0.98097</c:v>
                </c:pt>
                <c:pt idx="982">
                  <c:v>0.981973</c:v>
                </c:pt>
                <c:pt idx="983">
                  <c:v>0.982977</c:v>
                </c:pt>
                <c:pt idx="984">
                  <c:v>0.98398</c:v>
                </c:pt>
                <c:pt idx="985">
                  <c:v>0.984983</c:v>
                </c:pt>
                <c:pt idx="986">
                  <c:v>0.985987</c:v>
                </c:pt>
                <c:pt idx="987">
                  <c:v>0.98699</c:v>
                </c:pt>
                <c:pt idx="988">
                  <c:v>0.987993</c:v>
                </c:pt>
                <c:pt idx="989">
                  <c:v>0.988997</c:v>
                </c:pt>
                <c:pt idx="990">
                  <c:v>0.99</c:v>
                </c:pt>
                <c:pt idx="991">
                  <c:v>0.99097</c:v>
                </c:pt>
                <c:pt idx="992">
                  <c:v>0.991973</c:v>
                </c:pt>
                <c:pt idx="993">
                  <c:v>0.992977</c:v>
                </c:pt>
                <c:pt idx="994">
                  <c:v>0.99398</c:v>
                </c:pt>
                <c:pt idx="995">
                  <c:v>0.994983</c:v>
                </c:pt>
                <c:pt idx="996">
                  <c:v>0.995987</c:v>
                </c:pt>
                <c:pt idx="997">
                  <c:v>0.99699</c:v>
                </c:pt>
                <c:pt idx="998">
                  <c:v>0.997993</c:v>
                </c:pt>
                <c:pt idx="999">
                  <c:v>0.998997</c:v>
                </c:pt>
                <c:pt idx="1000">
                  <c:v>0.999967</c:v>
                </c:pt>
                <c:pt idx="1001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v>Buffer=3s</c:v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'buffer HLS'!$D$5:$D$1006</c:f>
              <c:numCache>
                <c:formatCode>General</c:formatCode>
                <c:ptCount val="100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6.5E-5</c:v>
                </c:pt>
                <c:pt idx="4">
                  <c:v>0.000209</c:v>
                </c:pt>
                <c:pt idx="5">
                  <c:v>0.000318</c:v>
                </c:pt>
                <c:pt idx="6">
                  <c:v>0.00038</c:v>
                </c:pt>
                <c:pt idx="7">
                  <c:v>0.000471</c:v>
                </c:pt>
                <c:pt idx="8">
                  <c:v>0.000523</c:v>
                </c:pt>
                <c:pt idx="9">
                  <c:v>0.000593</c:v>
                </c:pt>
                <c:pt idx="10">
                  <c:v>0.000645</c:v>
                </c:pt>
                <c:pt idx="11">
                  <c:v>0.000675</c:v>
                </c:pt>
                <c:pt idx="12">
                  <c:v>0.000713</c:v>
                </c:pt>
                <c:pt idx="13">
                  <c:v>0.000766</c:v>
                </c:pt>
                <c:pt idx="14">
                  <c:v>0.00081</c:v>
                </c:pt>
                <c:pt idx="15">
                  <c:v>0.000839</c:v>
                </c:pt>
                <c:pt idx="16">
                  <c:v>0.000875</c:v>
                </c:pt>
                <c:pt idx="17">
                  <c:v>0.0009</c:v>
                </c:pt>
                <c:pt idx="18">
                  <c:v>0.00093</c:v>
                </c:pt>
                <c:pt idx="19">
                  <c:v>0.000963</c:v>
                </c:pt>
                <c:pt idx="20">
                  <c:v>0.001004</c:v>
                </c:pt>
                <c:pt idx="21">
                  <c:v>0.001027</c:v>
                </c:pt>
                <c:pt idx="22">
                  <c:v>0.001056</c:v>
                </c:pt>
                <c:pt idx="23">
                  <c:v>0.001073</c:v>
                </c:pt>
                <c:pt idx="24">
                  <c:v>0.001098</c:v>
                </c:pt>
                <c:pt idx="25">
                  <c:v>0.001116</c:v>
                </c:pt>
                <c:pt idx="26">
                  <c:v>0.001148</c:v>
                </c:pt>
                <c:pt idx="27">
                  <c:v>0.001173</c:v>
                </c:pt>
                <c:pt idx="28">
                  <c:v>0.001196</c:v>
                </c:pt>
                <c:pt idx="29">
                  <c:v>0.001222</c:v>
                </c:pt>
                <c:pt idx="30">
                  <c:v>0.001246</c:v>
                </c:pt>
                <c:pt idx="31">
                  <c:v>0.001268</c:v>
                </c:pt>
                <c:pt idx="32">
                  <c:v>0.001294</c:v>
                </c:pt>
                <c:pt idx="33">
                  <c:v>0.001316</c:v>
                </c:pt>
                <c:pt idx="34">
                  <c:v>0.001342</c:v>
                </c:pt>
                <c:pt idx="35">
                  <c:v>0.001368</c:v>
                </c:pt>
                <c:pt idx="36">
                  <c:v>0.001387</c:v>
                </c:pt>
                <c:pt idx="37">
                  <c:v>0.001412</c:v>
                </c:pt>
                <c:pt idx="38">
                  <c:v>0.001432</c:v>
                </c:pt>
                <c:pt idx="39">
                  <c:v>0.001456</c:v>
                </c:pt>
                <c:pt idx="40">
                  <c:v>0.001479</c:v>
                </c:pt>
                <c:pt idx="41">
                  <c:v>0.001504</c:v>
                </c:pt>
                <c:pt idx="42">
                  <c:v>0.001521</c:v>
                </c:pt>
                <c:pt idx="43">
                  <c:v>0.001538</c:v>
                </c:pt>
                <c:pt idx="44">
                  <c:v>0.001564</c:v>
                </c:pt>
                <c:pt idx="45">
                  <c:v>0.001587</c:v>
                </c:pt>
                <c:pt idx="46">
                  <c:v>0.00161</c:v>
                </c:pt>
                <c:pt idx="47">
                  <c:v>0.00163</c:v>
                </c:pt>
                <c:pt idx="48">
                  <c:v>0.001649</c:v>
                </c:pt>
                <c:pt idx="49">
                  <c:v>0.001672</c:v>
                </c:pt>
                <c:pt idx="50">
                  <c:v>0.001691</c:v>
                </c:pt>
                <c:pt idx="51">
                  <c:v>0.001709</c:v>
                </c:pt>
                <c:pt idx="52">
                  <c:v>0.001732</c:v>
                </c:pt>
                <c:pt idx="53">
                  <c:v>0.001754</c:v>
                </c:pt>
                <c:pt idx="54">
                  <c:v>0.001779</c:v>
                </c:pt>
                <c:pt idx="55">
                  <c:v>0.001799</c:v>
                </c:pt>
                <c:pt idx="56">
                  <c:v>0.001817</c:v>
                </c:pt>
                <c:pt idx="57">
                  <c:v>0.001841</c:v>
                </c:pt>
                <c:pt idx="58">
                  <c:v>0.001862</c:v>
                </c:pt>
                <c:pt idx="59">
                  <c:v>0.001879</c:v>
                </c:pt>
                <c:pt idx="60">
                  <c:v>0.001896</c:v>
                </c:pt>
                <c:pt idx="61">
                  <c:v>0.001912</c:v>
                </c:pt>
                <c:pt idx="62">
                  <c:v>0.001931</c:v>
                </c:pt>
                <c:pt idx="63">
                  <c:v>0.001953</c:v>
                </c:pt>
                <c:pt idx="64">
                  <c:v>0.001974</c:v>
                </c:pt>
                <c:pt idx="65">
                  <c:v>0.001988</c:v>
                </c:pt>
                <c:pt idx="66">
                  <c:v>0.002002</c:v>
                </c:pt>
                <c:pt idx="67">
                  <c:v>0.002018</c:v>
                </c:pt>
                <c:pt idx="68">
                  <c:v>0.002038</c:v>
                </c:pt>
                <c:pt idx="69">
                  <c:v>0.002057</c:v>
                </c:pt>
                <c:pt idx="70">
                  <c:v>0.002075</c:v>
                </c:pt>
                <c:pt idx="71">
                  <c:v>0.002096</c:v>
                </c:pt>
                <c:pt idx="72">
                  <c:v>0.002117</c:v>
                </c:pt>
                <c:pt idx="73">
                  <c:v>0.002144</c:v>
                </c:pt>
                <c:pt idx="74">
                  <c:v>0.002166</c:v>
                </c:pt>
                <c:pt idx="75">
                  <c:v>0.00219</c:v>
                </c:pt>
                <c:pt idx="76">
                  <c:v>0.002215</c:v>
                </c:pt>
                <c:pt idx="77">
                  <c:v>0.002233</c:v>
                </c:pt>
                <c:pt idx="78">
                  <c:v>0.002253</c:v>
                </c:pt>
                <c:pt idx="79">
                  <c:v>0.00227</c:v>
                </c:pt>
                <c:pt idx="80">
                  <c:v>0.002288</c:v>
                </c:pt>
                <c:pt idx="81">
                  <c:v>0.00231</c:v>
                </c:pt>
                <c:pt idx="82">
                  <c:v>0.002325</c:v>
                </c:pt>
                <c:pt idx="83">
                  <c:v>0.002352</c:v>
                </c:pt>
                <c:pt idx="84">
                  <c:v>0.002376</c:v>
                </c:pt>
                <c:pt idx="85">
                  <c:v>0.002395</c:v>
                </c:pt>
                <c:pt idx="86">
                  <c:v>0.002412</c:v>
                </c:pt>
                <c:pt idx="87">
                  <c:v>0.002432</c:v>
                </c:pt>
                <c:pt idx="88">
                  <c:v>0.002448</c:v>
                </c:pt>
                <c:pt idx="89">
                  <c:v>0.002465</c:v>
                </c:pt>
                <c:pt idx="90">
                  <c:v>0.002485</c:v>
                </c:pt>
                <c:pt idx="91">
                  <c:v>0.002507</c:v>
                </c:pt>
                <c:pt idx="92">
                  <c:v>0.002529</c:v>
                </c:pt>
                <c:pt idx="93">
                  <c:v>0.002549</c:v>
                </c:pt>
                <c:pt idx="94">
                  <c:v>0.002577</c:v>
                </c:pt>
                <c:pt idx="95">
                  <c:v>0.002591</c:v>
                </c:pt>
                <c:pt idx="96">
                  <c:v>0.002606</c:v>
                </c:pt>
                <c:pt idx="97">
                  <c:v>0.002626</c:v>
                </c:pt>
                <c:pt idx="98">
                  <c:v>0.002645</c:v>
                </c:pt>
                <c:pt idx="99">
                  <c:v>0.00266</c:v>
                </c:pt>
                <c:pt idx="100">
                  <c:v>0.002681</c:v>
                </c:pt>
                <c:pt idx="101">
                  <c:v>0.002699</c:v>
                </c:pt>
                <c:pt idx="102">
                  <c:v>0.002712</c:v>
                </c:pt>
                <c:pt idx="103">
                  <c:v>0.002727</c:v>
                </c:pt>
                <c:pt idx="104">
                  <c:v>0.002748</c:v>
                </c:pt>
                <c:pt idx="105">
                  <c:v>0.002773</c:v>
                </c:pt>
                <c:pt idx="106">
                  <c:v>0.002794</c:v>
                </c:pt>
                <c:pt idx="107">
                  <c:v>0.002815</c:v>
                </c:pt>
                <c:pt idx="108">
                  <c:v>0.002836</c:v>
                </c:pt>
                <c:pt idx="109">
                  <c:v>0.002855</c:v>
                </c:pt>
                <c:pt idx="110">
                  <c:v>0.002874</c:v>
                </c:pt>
                <c:pt idx="111">
                  <c:v>0.002892</c:v>
                </c:pt>
                <c:pt idx="112">
                  <c:v>0.002912</c:v>
                </c:pt>
                <c:pt idx="113">
                  <c:v>0.002931</c:v>
                </c:pt>
                <c:pt idx="114">
                  <c:v>0.002947</c:v>
                </c:pt>
                <c:pt idx="115">
                  <c:v>0.002964</c:v>
                </c:pt>
                <c:pt idx="116">
                  <c:v>0.002987</c:v>
                </c:pt>
                <c:pt idx="117">
                  <c:v>0.003006</c:v>
                </c:pt>
                <c:pt idx="118">
                  <c:v>0.003022</c:v>
                </c:pt>
                <c:pt idx="119">
                  <c:v>0.003044</c:v>
                </c:pt>
                <c:pt idx="120">
                  <c:v>0.003059</c:v>
                </c:pt>
                <c:pt idx="121">
                  <c:v>0.003082</c:v>
                </c:pt>
                <c:pt idx="122">
                  <c:v>0.003103</c:v>
                </c:pt>
                <c:pt idx="123">
                  <c:v>0.00313</c:v>
                </c:pt>
                <c:pt idx="124">
                  <c:v>0.003152</c:v>
                </c:pt>
                <c:pt idx="125">
                  <c:v>0.00318</c:v>
                </c:pt>
                <c:pt idx="126">
                  <c:v>0.003202</c:v>
                </c:pt>
                <c:pt idx="127">
                  <c:v>0.003234</c:v>
                </c:pt>
                <c:pt idx="128">
                  <c:v>0.003253</c:v>
                </c:pt>
                <c:pt idx="129">
                  <c:v>0.00327</c:v>
                </c:pt>
                <c:pt idx="130">
                  <c:v>0.003288</c:v>
                </c:pt>
                <c:pt idx="131">
                  <c:v>0.003307</c:v>
                </c:pt>
                <c:pt idx="132">
                  <c:v>0.003329</c:v>
                </c:pt>
                <c:pt idx="133">
                  <c:v>0.003347</c:v>
                </c:pt>
                <c:pt idx="134">
                  <c:v>0.003367</c:v>
                </c:pt>
                <c:pt idx="135">
                  <c:v>0.003391</c:v>
                </c:pt>
                <c:pt idx="136">
                  <c:v>0.003413</c:v>
                </c:pt>
                <c:pt idx="137">
                  <c:v>0.003434</c:v>
                </c:pt>
                <c:pt idx="138">
                  <c:v>0.003456</c:v>
                </c:pt>
                <c:pt idx="139">
                  <c:v>0.00347</c:v>
                </c:pt>
                <c:pt idx="140">
                  <c:v>0.003493</c:v>
                </c:pt>
                <c:pt idx="141">
                  <c:v>0.003518</c:v>
                </c:pt>
                <c:pt idx="142">
                  <c:v>0.003545</c:v>
                </c:pt>
                <c:pt idx="143">
                  <c:v>0.003562</c:v>
                </c:pt>
                <c:pt idx="144">
                  <c:v>0.003579</c:v>
                </c:pt>
                <c:pt idx="145">
                  <c:v>0.003596</c:v>
                </c:pt>
                <c:pt idx="146">
                  <c:v>0.003614</c:v>
                </c:pt>
                <c:pt idx="147">
                  <c:v>0.003633</c:v>
                </c:pt>
                <c:pt idx="148">
                  <c:v>0.003652</c:v>
                </c:pt>
                <c:pt idx="149">
                  <c:v>0.003675</c:v>
                </c:pt>
                <c:pt idx="150">
                  <c:v>0.003695</c:v>
                </c:pt>
                <c:pt idx="151">
                  <c:v>0.003713</c:v>
                </c:pt>
                <c:pt idx="152">
                  <c:v>0.003728</c:v>
                </c:pt>
                <c:pt idx="153">
                  <c:v>0.003745</c:v>
                </c:pt>
                <c:pt idx="154">
                  <c:v>0.003761</c:v>
                </c:pt>
                <c:pt idx="155">
                  <c:v>0.00378</c:v>
                </c:pt>
                <c:pt idx="156">
                  <c:v>0.003804</c:v>
                </c:pt>
                <c:pt idx="157">
                  <c:v>0.003826</c:v>
                </c:pt>
                <c:pt idx="158">
                  <c:v>0.003843</c:v>
                </c:pt>
                <c:pt idx="159">
                  <c:v>0.003873</c:v>
                </c:pt>
                <c:pt idx="160">
                  <c:v>0.003895</c:v>
                </c:pt>
                <c:pt idx="161">
                  <c:v>0.003911</c:v>
                </c:pt>
                <c:pt idx="162">
                  <c:v>0.003935</c:v>
                </c:pt>
                <c:pt idx="163">
                  <c:v>0.003951</c:v>
                </c:pt>
                <c:pt idx="164">
                  <c:v>0.003973</c:v>
                </c:pt>
                <c:pt idx="165">
                  <c:v>0.00399</c:v>
                </c:pt>
                <c:pt idx="166">
                  <c:v>0.004016</c:v>
                </c:pt>
                <c:pt idx="167">
                  <c:v>0.004039</c:v>
                </c:pt>
                <c:pt idx="168">
                  <c:v>0.00406</c:v>
                </c:pt>
                <c:pt idx="169">
                  <c:v>0.004094</c:v>
                </c:pt>
                <c:pt idx="170">
                  <c:v>0.004115</c:v>
                </c:pt>
                <c:pt idx="171">
                  <c:v>0.004136</c:v>
                </c:pt>
                <c:pt idx="172">
                  <c:v>0.004164</c:v>
                </c:pt>
                <c:pt idx="173">
                  <c:v>0.004179</c:v>
                </c:pt>
                <c:pt idx="174">
                  <c:v>0.004194</c:v>
                </c:pt>
                <c:pt idx="175">
                  <c:v>0.004221</c:v>
                </c:pt>
                <c:pt idx="176">
                  <c:v>0.004239</c:v>
                </c:pt>
                <c:pt idx="177">
                  <c:v>0.004255</c:v>
                </c:pt>
                <c:pt idx="178">
                  <c:v>0.004274</c:v>
                </c:pt>
                <c:pt idx="179">
                  <c:v>0.004294</c:v>
                </c:pt>
                <c:pt idx="180">
                  <c:v>0.004312</c:v>
                </c:pt>
                <c:pt idx="181">
                  <c:v>0.004343</c:v>
                </c:pt>
                <c:pt idx="182">
                  <c:v>0.004363</c:v>
                </c:pt>
                <c:pt idx="183">
                  <c:v>0.004383</c:v>
                </c:pt>
                <c:pt idx="184">
                  <c:v>0.00441</c:v>
                </c:pt>
                <c:pt idx="185">
                  <c:v>0.004432</c:v>
                </c:pt>
                <c:pt idx="186">
                  <c:v>0.004458</c:v>
                </c:pt>
                <c:pt idx="187">
                  <c:v>0.004483</c:v>
                </c:pt>
                <c:pt idx="188">
                  <c:v>0.004509</c:v>
                </c:pt>
                <c:pt idx="189">
                  <c:v>0.004527</c:v>
                </c:pt>
                <c:pt idx="190">
                  <c:v>0.004546</c:v>
                </c:pt>
                <c:pt idx="191">
                  <c:v>0.004566</c:v>
                </c:pt>
                <c:pt idx="192">
                  <c:v>0.0046</c:v>
                </c:pt>
                <c:pt idx="193">
                  <c:v>0.004625</c:v>
                </c:pt>
                <c:pt idx="194">
                  <c:v>0.004643</c:v>
                </c:pt>
                <c:pt idx="195">
                  <c:v>0.004665</c:v>
                </c:pt>
                <c:pt idx="196">
                  <c:v>0.004693</c:v>
                </c:pt>
                <c:pt idx="197">
                  <c:v>0.004714</c:v>
                </c:pt>
                <c:pt idx="198">
                  <c:v>0.004738</c:v>
                </c:pt>
                <c:pt idx="199">
                  <c:v>0.00476</c:v>
                </c:pt>
                <c:pt idx="200">
                  <c:v>0.004782</c:v>
                </c:pt>
                <c:pt idx="201">
                  <c:v>0.00481</c:v>
                </c:pt>
                <c:pt idx="202">
                  <c:v>0.004831</c:v>
                </c:pt>
                <c:pt idx="203">
                  <c:v>0.004856</c:v>
                </c:pt>
                <c:pt idx="204">
                  <c:v>0.004882</c:v>
                </c:pt>
                <c:pt idx="205">
                  <c:v>0.004903</c:v>
                </c:pt>
                <c:pt idx="206">
                  <c:v>0.004931</c:v>
                </c:pt>
                <c:pt idx="207">
                  <c:v>0.004956</c:v>
                </c:pt>
                <c:pt idx="208">
                  <c:v>0.004983</c:v>
                </c:pt>
                <c:pt idx="209">
                  <c:v>0.005007</c:v>
                </c:pt>
                <c:pt idx="210">
                  <c:v>0.005029</c:v>
                </c:pt>
                <c:pt idx="211">
                  <c:v>0.005053</c:v>
                </c:pt>
                <c:pt idx="212">
                  <c:v>0.005073</c:v>
                </c:pt>
                <c:pt idx="213">
                  <c:v>0.005101</c:v>
                </c:pt>
                <c:pt idx="214">
                  <c:v>0.005117</c:v>
                </c:pt>
                <c:pt idx="215">
                  <c:v>0.005141</c:v>
                </c:pt>
                <c:pt idx="216">
                  <c:v>0.005171</c:v>
                </c:pt>
                <c:pt idx="217">
                  <c:v>0.005199</c:v>
                </c:pt>
                <c:pt idx="218">
                  <c:v>0.00522</c:v>
                </c:pt>
                <c:pt idx="219">
                  <c:v>0.00524</c:v>
                </c:pt>
                <c:pt idx="220">
                  <c:v>0.005263</c:v>
                </c:pt>
                <c:pt idx="221">
                  <c:v>0.005285</c:v>
                </c:pt>
                <c:pt idx="222">
                  <c:v>0.005311</c:v>
                </c:pt>
                <c:pt idx="223">
                  <c:v>0.005329</c:v>
                </c:pt>
                <c:pt idx="224">
                  <c:v>0.005348</c:v>
                </c:pt>
                <c:pt idx="225">
                  <c:v>0.00537</c:v>
                </c:pt>
                <c:pt idx="226">
                  <c:v>0.005399</c:v>
                </c:pt>
                <c:pt idx="227">
                  <c:v>0.00542</c:v>
                </c:pt>
                <c:pt idx="228">
                  <c:v>0.005448</c:v>
                </c:pt>
                <c:pt idx="229">
                  <c:v>0.005467</c:v>
                </c:pt>
                <c:pt idx="230">
                  <c:v>0.005491</c:v>
                </c:pt>
                <c:pt idx="231">
                  <c:v>0.005518</c:v>
                </c:pt>
                <c:pt idx="232">
                  <c:v>0.005536</c:v>
                </c:pt>
                <c:pt idx="233">
                  <c:v>0.005559</c:v>
                </c:pt>
                <c:pt idx="234">
                  <c:v>0.005582</c:v>
                </c:pt>
                <c:pt idx="235">
                  <c:v>0.005602</c:v>
                </c:pt>
                <c:pt idx="236">
                  <c:v>0.005615</c:v>
                </c:pt>
                <c:pt idx="237">
                  <c:v>0.005635</c:v>
                </c:pt>
                <c:pt idx="238">
                  <c:v>0.005657</c:v>
                </c:pt>
                <c:pt idx="239">
                  <c:v>0.005672</c:v>
                </c:pt>
                <c:pt idx="240">
                  <c:v>0.005689</c:v>
                </c:pt>
                <c:pt idx="241">
                  <c:v>0.005718</c:v>
                </c:pt>
                <c:pt idx="242">
                  <c:v>0.005742</c:v>
                </c:pt>
                <c:pt idx="243">
                  <c:v>0.005761</c:v>
                </c:pt>
                <c:pt idx="244">
                  <c:v>0.005785</c:v>
                </c:pt>
                <c:pt idx="245">
                  <c:v>0.005814</c:v>
                </c:pt>
                <c:pt idx="246">
                  <c:v>0.005831</c:v>
                </c:pt>
                <c:pt idx="247">
                  <c:v>0.00585</c:v>
                </c:pt>
                <c:pt idx="248">
                  <c:v>0.005873</c:v>
                </c:pt>
                <c:pt idx="249">
                  <c:v>0.005897</c:v>
                </c:pt>
                <c:pt idx="250">
                  <c:v>0.005929</c:v>
                </c:pt>
                <c:pt idx="251">
                  <c:v>0.005955</c:v>
                </c:pt>
                <c:pt idx="252">
                  <c:v>0.005989</c:v>
                </c:pt>
                <c:pt idx="253">
                  <c:v>0.006014</c:v>
                </c:pt>
                <c:pt idx="254">
                  <c:v>0.006035</c:v>
                </c:pt>
                <c:pt idx="255">
                  <c:v>0.006055</c:v>
                </c:pt>
                <c:pt idx="256">
                  <c:v>0.006093</c:v>
                </c:pt>
                <c:pt idx="257">
                  <c:v>0.006113</c:v>
                </c:pt>
                <c:pt idx="258">
                  <c:v>0.006135</c:v>
                </c:pt>
                <c:pt idx="259">
                  <c:v>0.00616</c:v>
                </c:pt>
                <c:pt idx="260">
                  <c:v>0.006187</c:v>
                </c:pt>
                <c:pt idx="261">
                  <c:v>0.006217</c:v>
                </c:pt>
                <c:pt idx="262">
                  <c:v>0.006245</c:v>
                </c:pt>
                <c:pt idx="263">
                  <c:v>0.006267</c:v>
                </c:pt>
                <c:pt idx="264">
                  <c:v>0.006292</c:v>
                </c:pt>
                <c:pt idx="265">
                  <c:v>0.006319</c:v>
                </c:pt>
                <c:pt idx="266">
                  <c:v>0.006347</c:v>
                </c:pt>
                <c:pt idx="267">
                  <c:v>0.006369</c:v>
                </c:pt>
                <c:pt idx="268">
                  <c:v>0.006386</c:v>
                </c:pt>
                <c:pt idx="269">
                  <c:v>0.006425</c:v>
                </c:pt>
                <c:pt idx="270">
                  <c:v>0.006446</c:v>
                </c:pt>
                <c:pt idx="271">
                  <c:v>0.006477</c:v>
                </c:pt>
                <c:pt idx="272">
                  <c:v>0.006503</c:v>
                </c:pt>
                <c:pt idx="273">
                  <c:v>0.00652</c:v>
                </c:pt>
                <c:pt idx="274">
                  <c:v>0.006546</c:v>
                </c:pt>
                <c:pt idx="275">
                  <c:v>0.00658</c:v>
                </c:pt>
                <c:pt idx="276">
                  <c:v>0.006597</c:v>
                </c:pt>
                <c:pt idx="277">
                  <c:v>0.00663</c:v>
                </c:pt>
                <c:pt idx="278">
                  <c:v>0.006655</c:v>
                </c:pt>
                <c:pt idx="279">
                  <c:v>0.006683</c:v>
                </c:pt>
                <c:pt idx="280">
                  <c:v>0.006709</c:v>
                </c:pt>
                <c:pt idx="281">
                  <c:v>0.006729</c:v>
                </c:pt>
                <c:pt idx="282">
                  <c:v>0.006755</c:v>
                </c:pt>
                <c:pt idx="283">
                  <c:v>0.006778</c:v>
                </c:pt>
                <c:pt idx="284">
                  <c:v>0.006812</c:v>
                </c:pt>
                <c:pt idx="285">
                  <c:v>0.006836</c:v>
                </c:pt>
                <c:pt idx="286">
                  <c:v>0.006862</c:v>
                </c:pt>
                <c:pt idx="287">
                  <c:v>0.006892</c:v>
                </c:pt>
                <c:pt idx="288">
                  <c:v>0.006921</c:v>
                </c:pt>
                <c:pt idx="289">
                  <c:v>0.006949</c:v>
                </c:pt>
                <c:pt idx="290">
                  <c:v>0.006974</c:v>
                </c:pt>
                <c:pt idx="291">
                  <c:v>0.007</c:v>
                </c:pt>
                <c:pt idx="292">
                  <c:v>0.007025</c:v>
                </c:pt>
                <c:pt idx="293">
                  <c:v>0.007048</c:v>
                </c:pt>
                <c:pt idx="294">
                  <c:v>0.007075</c:v>
                </c:pt>
                <c:pt idx="295">
                  <c:v>0.007093</c:v>
                </c:pt>
                <c:pt idx="296">
                  <c:v>0.007118</c:v>
                </c:pt>
                <c:pt idx="297">
                  <c:v>0.007142</c:v>
                </c:pt>
                <c:pt idx="298">
                  <c:v>0.007171</c:v>
                </c:pt>
                <c:pt idx="299">
                  <c:v>0.007197</c:v>
                </c:pt>
                <c:pt idx="300">
                  <c:v>0.007236</c:v>
                </c:pt>
                <c:pt idx="301">
                  <c:v>0.007265</c:v>
                </c:pt>
                <c:pt idx="302">
                  <c:v>0.0073</c:v>
                </c:pt>
                <c:pt idx="303">
                  <c:v>0.007335</c:v>
                </c:pt>
                <c:pt idx="304">
                  <c:v>0.007371</c:v>
                </c:pt>
                <c:pt idx="305">
                  <c:v>0.007395</c:v>
                </c:pt>
                <c:pt idx="306">
                  <c:v>0.00743</c:v>
                </c:pt>
                <c:pt idx="307">
                  <c:v>0.007451</c:v>
                </c:pt>
                <c:pt idx="308">
                  <c:v>0.007489</c:v>
                </c:pt>
                <c:pt idx="309">
                  <c:v>0.007518</c:v>
                </c:pt>
                <c:pt idx="310">
                  <c:v>0.007553</c:v>
                </c:pt>
                <c:pt idx="311">
                  <c:v>0.007585</c:v>
                </c:pt>
                <c:pt idx="312">
                  <c:v>0.007615</c:v>
                </c:pt>
                <c:pt idx="313">
                  <c:v>0.007646</c:v>
                </c:pt>
                <c:pt idx="314">
                  <c:v>0.007668</c:v>
                </c:pt>
                <c:pt idx="315">
                  <c:v>0.007697</c:v>
                </c:pt>
                <c:pt idx="316">
                  <c:v>0.007724</c:v>
                </c:pt>
                <c:pt idx="317">
                  <c:v>0.007751</c:v>
                </c:pt>
                <c:pt idx="318">
                  <c:v>0.007783</c:v>
                </c:pt>
                <c:pt idx="319">
                  <c:v>0.007816</c:v>
                </c:pt>
                <c:pt idx="320">
                  <c:v>0.007845</c:v>
                </c:pt>
                <c:pt idx="321">
                  <c:v>0.007869</c:v>
                </c:pt>
                <c:pt idx="322">
                  <c:v>0.007893</c:v>
                </c:pt>
                <c:pt idx="323">
                  <c:v>0.007924</c:v>
                </c:pt>
                <c:pt idx="324">
                  <c:v>0.007964</c:v>
                </c:pt>
                <c:pt idx="325">
                  <c:v>0.007994</c:v>
                </c:pt>
                <c:pt idx="326">
                  <c:v>0.008022</c:v>
                </c:pt>
                <c:pt idx="327">
                  <c:v>0.008048</c:v>
                </c:pt>
                <c:pt idx="328">
                  <c:v>0.008092</c:v>
                </c:pt>
                <c:pt idx="329">
                  <c:v>0.008121</c:v>
                </c:pt>
                <c:pt idx="330">
                  <c:v>0.008147</c:v>
                </c:pt>
                <c:pt idx="331">
                  <c:v>0.008179</c:v>
                </c:pt>
                <c:pt idx="332">
                  <c:v>0.008208</c:v>
                </c:pt>
                <c:pt idx="333">
                  <c:v>0.008242</c:v>
                </c:pt>
                <c:pt idx="334">
                  <c:v>0.008279</c:v>
                </c:pt>
                <c:pt idx="335">
                  <c:v>0.008306</c:v>
                </c:pt>
                <c:pt idx="336">
                  <c:v>0.008336</c:v>
                </c:pt>
                <c:pt idx="337">
                  <c:v>0.008377</c:v>
                </c:pt>
                <c:pt idx="338">
                  <c:v>0.008401</c:v>
                </c:pt>
                <c:pt idx="339">
                  <c:v>0.008434</c:v>
                </c:pt>
                <c:pt idx="340">
                  <c:v>0.008462</c:v>
                </c:pt>
                <c:pt idx="341">
                  <c:v>0.008496</c:v>
                </c:pt>
                <c:pt idx="342">
                  <c:v>0.008522</c:v>
                </c:pt>
                <c:pt idx="343">
                  <c:v>0.008557</c:v>
                </c:pt>
                <c:pt idx="344">
                  <c:v>0.008587</c:v>
                </c:pt>
                <c:pt idx="345">
                  <c:v>0.008619</c:v>
                </c:pt>
                <c:pt idx="346">
                  <c:v>0.008647</c:v>
                </c:pt>
                <c:pt idx="347">
                  <c:v>0.008683</c:v>
                </c:pt>
                <c:pt idx="348">
                  <c:v>0.008713</c:v>
                </c:pt>
                <c:pt idx="349">
                  <c:v>0.008749</c:v>
                </c:pt>
                <c:pt idx="350">
                  <c:v>0.008769</c:v>
                </c:pt>
                <c:pt idx="351">
                  <c:v>0.00881</c:v>
                </c:pt>
                <c:pt idx="352">
                  <c:v>0.008849</c:v>
                </c:pt>
                <c:pt idx="353">
                  <c:v>0.008886</c:v>
                </c:pt>
                <c:pt idx="354">
                  <c:v>0.008907</c:v>
                </c:pt>
                <c:pt idx="355">
                  <c:v>0.008937</c:v>
                </c:pt>
                <c:pt idx="356">
                  <c:v>0.008981</c:v>
                </c:pt>
                <c:pt idx="357">
                  <c:v>0.009019</c:v>
                </c:pt>
                <c:pt idx="358">
                  <c:v>0.009048</c:v>
                </c:pt>
                <c:pt idx="359">
                  <c:v>0.009075</c:v>
                </c:pt>
                <c:pt idx="360">
                  <c:v>0.009104</c:v>
                </c:pt>
                <c:pt idx="361">
                  <c:v>0.009126</c:v>
                </c:pt>
                <c:pt idx="362">
                  <c:v>0.009159</c:v>
                </c:pt>
                <c:pt idx="363">
                  <c:v>0.009193</c:v>
                </c:pt>
                <c:pt idx="364">
                  <c:v>0.009226</c:v>
                </c:pt>
                <c:pt idx="365">
                  <c:v>0.009254</c:v>
                </c:pt>
                <c:pt idx="366">
                  <c:v>0.009278</c:v>
                </c:pt>
                <c:pt idx="367">
                  <c:v>0.009306</c:v>
                </c:pt>
                <c:pt idx="368">
                  <c:v>0.009345</c:v>
                </c:pt>
                <c:pt idx="369">
                  <c:v>0.009376</c:v>
                </c:pt>
                <c:pt idx="370">
                  <c:v>0.009426</c:v>
                </c:pt>
                <c:pt idx="371">
                  <c:v>0.009463</c:v>
                </c:pt>
                <c:pt idx="372">
                  <c:v>0.009515</c:v>
                </c:pt>
                <c:pt idx="373">
                  <c:v>0.009545</c:v>
                </c:pt>
                <c:pt idx="374">
                  <c:v>0.009582</c:v>
                </c:pt>
                <c:pt idx="375">
                  <c:v>0.009617</c:v>
                </c:pt>
                <c:pt idx="376">
                  <c:v>0.009658</c:v>
                </c:pt>
                <c:pt idx="377">
                  <c:v>0.009706</c:v>
                </c:pt>
                <c:pt idx="378">
                  <c:v>0.009743</c:v>
                </c:pt>
                <c:pt idx="379">
                  <c:v>0.009763</c:v>
                </c:pt>
                <c:pt idx="380">
                  <c:v>0.009795</c:v>
                </c:pt>
                <c:pt idx="381">
                  <c:v>0.00982</c:v>
                </c:pt>
                <c:pt idx="382">
                  <c:v>0.009852</c:v>
                </c:pt>
                <c:pt idx="383">
                  <c:v>0.009887</c:v>
                </c:pt>
                <c:pt idx="384">
                  <c:v>0.009928</c:v>
                </c:pt>
                <c:pt idx="385">
                  <c:v>0.009954</c:v>
                </c:pt>
                <c:pt idx="386">
                  <c:v>0.009999</c:v>
                </c:pt>
                <c:pt idx="387">
                  <c:v>0.010028</c:v>
                </c:pt>
                <c:pt idx="388">
                  <c:v>0.010063</c:v>
                </c:pt>
                <c:pt idx="389">
                  <c:v>0.010109</c:v>
                </c:pt>
                <c:pt idx="390">
                  <c:v>0.010146</c:v>
                </c:pt>
                <c:pt idx="391">
                  <c:v>0.010176</c:v>
                </c:pt>
                <c:pt idx="392">
                  <c:v>0.010209</c:v>
                </c:pt>
                <c:pt idx="393">
                  <c:v>0.010237</c:v>
                </c:pt>
                <c:pt idx="394">
                  <c:v>0.010265</c:v>
                </c:pt>
                <c:pt idx="395">
                  <c:v>0.010305</c:v>
                </c:pt>
                <c:pt idx="396">
                  <c:v>0.010343</c:v>
                </c:pt>
                <c:pt idx="397">
                  <c:v>0.010381</c:v>
                </c:pt>
                <c:pt idx="398">
                  <c:v>0.010421</c:v>
                </c:pt>
                <c:pt idx="399">
                  <c:v>0.010448</c:v>
                </c:pt>
                <c:pt idx="400">
                  <c:v>0.01048</c:v>
                </c:pt>
                <c:pt idx="401">
                  <c:v>0.010513</c:v>
                </c:pt>
                <c:pt idx="402">
                  <c:v>0.010556</c:v>
                </c:pt>
                <c:pt idx="403">
                  <c:v>0.010588</c:v>
                </c:pt>
                <c:pt idx="404">
                  <c:v>0.010614</c:v>
                </c:pt>
                <c:pt idx="405">
                  <c:v>0.010639</c:v>
                </c:pt>
                <c:pt idx="406">
                  <c:v>0.010676</c:v>
                </c:pt>
                <c:pt idx="407">
                  <c:v>0.010712</c:v>
                </c:pt>
                <c:pt idx="408">
                  <c:v>0.01075</c:v>
                </c:pt>
                <c:pt idx="409">
                  <c:v>0.010788</c:v>
                </c:pt>
                <c:pt idx="410">
                  <c:v>0.01082</c:v>
                </c:pt>
                <c:pt idx="411">
                  <c:v>0.010848</c:v>
                </c:pt>
                <c:pt idx="412">
                  <c:v>0.010882</c:v>
                </c:pt>
                <c:pt idx="413">
                  <c:v>0.010912</c:v>
                </c:pt>
                <c:pt idx="414">
                  <c:v>0.010941</c:v>
                </c:pt>
                <c:pt idx="415">
                  <c:v>0.010994</c:v>
                </c:pt>
                <c:pt idx="416">
                  <c:v>0.011045</c:v>
                </c:pt>
                <c:pt idx="417">
                  <c:v>0.011078</c:v>
                </c:pt>
                <c:pt idx="418">
                  <c:v>0.01112</c:v>
                </c:pt>
                <c:pt idx="419">
                  <c:v>0.011158</c:v>
                </c:pt>
                <c:pt idx="420">
                  <c:v>0.011205</c:v>
                </c:pt>
                <c:pt idx="421">
                  <c:v>0.011243</c:v>
                </c:pt>
                <c:pt idx="422">
                  <c:v>0.011284</c:v>
                </c:pt>
                <c:pt idx="423">
                  <c:v>0.011327</c:v>
                </c:pt>
                <c:pt idx="424">
                  <c:v>0.011368</c:v>
                </c:pt>
                <c:pt idx="425">
                  <c:v>0.011401</c:v>
                </c:pt>
                <c:pt idx="426">
                  <c:v>0.011449</c:v>
                </c:pt>
                <c:pt idx="427">
                  <c:v>0.011487</c:v>
                </c:pt>
                <c:pt idx="428">
                  <c:v>0.011522</c:v>
                </c:pt>
                <c:pt idx="429">
                  <c:v>0.011552</c:v>
                </c:pt>
                <c:pt idx="430">
                  <c:v>0.011601</c:v>
                </c:pt>
                <c:pt idx="431">
                  <c:v>0.01164</c:v>
                </c:pt>
                <c:pt idx="432">
                  <c:v>0.011684</c:v>
                </c:pt>
                <c:pt idx="433">
                  <c:v>0.011717</c:v>
                </c:pt>
                <c:pt idx="434">
                  <c:v>0.011756</c:v>
                </c:pt>
                <c:pt idx="435">
                  <c:v>0.011802</c:v>
                </c:pt>
                <c:pt idx="436">
                  <c:v>0.011837</c:v>
                </c:pt>
                <c:pt idx="437">
                  <c:v>0.011868</c:v>
                </c:pt>
                <c:pt idx="438">
                  <c:v>0.011912</c:v>
                </c:pt>
                <c:pt idx="439">
                  <c:v>0.011945</c:v>
                </c:pt>
                <c:pt idx="440">
                  <c:v>0.011973</c:v>
                </c:pt>
                <c:pt idx="441">
                  <c:v>0.012</c:v>
                </c:pt>
                <c:pt idx="442">
                  <c:v>0.012042</c:v>
                </c:pt>
                <c:pt idx="443">
                  <c:v>0.012089</c:v>
                </c:pt>
                <c:pt idx="444">
                  <c:v>0.012128</c:v>
                </c:pt>
                <c:pt idx="445">
                  <c:v>0.01217</c:v>
                </c:pt>
                <c:pt idx="446">
                  <c:v>0.01221</c:v>
                </c:pt>
                <c:pt idx="447">
                  <c:v>0.012248</c:v>
                </c:pt>
                <c:pt idx="448">
                  <c:v>0.01228</c:v>
                </c:pt>
                <c:pt idx="449">
                  <c:v>0.01232</c:v>
                </c:pt>
                <c:pt idx="450">
                  <c:v>0.012364</c:v>
                </c:pt>
                <c:pt idx="451">
                  <c:v>0.012409</c:v>
                </c:pt>
                <c:pt idx="452">
                  <c:v>0.012457</c:v>
                </c:pt>
                <c:pt idx="453">
                  <c:v>0.012496</c:v>
                </c:pt>
                <c:pt idx="454">
                  <c:v>0.012533</c:v>
                </c:pt>
                <c:pt idx="455">
                  <c:v>0.012561</c:v>
                </c:pt>
                <c:pt idx="456">
                  <c:v>0.012607</c:v>
                </c:pt>
                <c:pt idx="457">
                  <c:v>0.012656</c:v>
                </c:pt>
                <c:pt idx="458">
                  <c:v>0.012696</c:v>
                </c:pt>
                <c:pt idx="459">
                  <c:v>0.012732</c:v>
                </c:pt>
                <c:pt idx="460">
                  <c:v>0.012773</c:v>
                </c:pt>
                <c:pt idx="461">
                  <c:v>0.012803</c:v>
                </c:pt>
                <c:pt idx="462">
                  <c:v>0.012831</c:v>
                </c:pt>
                <c:pt idx="463">
                  <c:v>0.012882</c:v>
                </c:pt>
                <c:pt idx="464">
                  <c:v>0.012921</c:v>
                </c:pt>
                <c:pt idx="465">
                  <c:v>0.012967</c:v>
                </c:pt>
                <c:pt idx="466">
                  <c:v>0.012998</c:v>
                </c:pt>
                <c:pt idx="467">
                  <c:v>0.013034</c:v>
                </c:pt>
                <c:pt idx="468">
                  <c:v>0.013084</c:v>
                </c:pt>
                <c:pt idx="469">
                  <c:v>0.013124</c:v>
                </c:pt>
                <c:pt idx="470">
                  <c:v>0.013168</c:v>
                </c:pt>
                <c:pt idx="471">
                  <c:v>0.01321</c:v>
                </c:pt>
                <c:pt idx="472">
                  <c:v>0.013248</c:v>
                </c:pt>
                <c:pt idx="473">
                  <c:v>0.013285</c:v>
                </c:pt>
                <c:pt idx="474">
                  <c:v>0.013316</c:v>
                </c:pt>
                <c:pt idx="475">
                  <c:v>0.013373</c:v>
                </c:pt>
                <c:pt idx="476">
                  <c:v>0.013411</c:v>
                </c:pt>
                <c:pt idx="477">
                  <c:v>0.01345</c:v>
                </c:pt>
                <c:pt idx="478">
                  <c:v>0.013497</c:v>
                </c:pt>
                <c:pt idx="479">
                  <c:v>0.013533</c:v>
                </c:pt>
                <c:pt idx="480">
                  <c:v>0.013584</c:v>
                </c:pt>
                <c:pt idx="481">
                  <c:v>0.013628</c:v>
                </c:pt>
                <c:pt idx="482">
                  <c:v>0.013674</c:v>
                </c:pt>
                <c:pt idx="483">
                  <c:v>0.013731</c:v>
                </c:pt>
                <c:pt idx="484">
                  <c:v>0.013782</c:v>
                </c:pt>
                <c:pt idx="485">
                  <c:v>0.013818</c:v>
                </c:pt>
                <c:pt idx="486">
                  <c:v>0.013854</c:v>
                </c:pt>
                <c:pt idx="487">
                  <c:v>0.013894</c:v>
                </c:pt>
                <c:pt idx="488">
                  <c:v>0.013935</c:v>
                </c:pt>
                <c:pt idx="489">
                  <c:v>0.013977</c:v>
                </c:pt>
                <c:pt idx="490">
                  <c:v>0.014014</c:v>
                </c:pt>
                <c:pt idx="491">
                  <c:v>0.01405</c:v>
                </c:pt>
                <c:pt idx="492">
                  <c:v>0.014094</c:v>
                </c:pt>
                <c:pt idx="493">
                  <c:v>0.01415</c:v>
                </c:pt>
                <c:pt idx="494">
                  <c:v>0.014195</c:v>
                </c:pt>
                <c:pt idx="495">
                  <c:v>0.014253</c:v>
                </c:pt>
                <c:pt idx="496">
                  <c:v>0.014306</c:v>
                </c:pt>
                <c:pt idx="497">
                  <c:v>0.014345</c:v>
                </c:pt>
                <c:pt idx="498">
                  <c:v>0.014412</c:v>
                </c:pt>
                <c:pt idx="499">
                  <c:v>0.014474</c:v>
                </c:pt>
                <c:pt idx="500">
                  <c:v>0.014504</c:v>
                </c:pt>
                <c:pt idx="501">
                  <c:v>0.014555</c:v>
                </c:pt>
                <c:pt idx="502">
                  <c:v>0.014605</c:v>
                </c:pt>
                <c:pt idx="503">
                  <c:v>0.014652</c:v>
                </c:pt>
                <c:pt idx="504">
                  <c:v>0.014701</c:v>
                </c:pt>
                <c:pt idx="505">
                  <c:v>0.014744</c:v>
                </c:pt>
                <c:pt idx="506">
                  <c:v>0.014808</c:v>
                </c:pt>
                <c:pt idx="507">
                  <c:v>0.014863</c:v>
                </c:pt>
                <c:pt idx="508">
                  <c:v>0.014926</c:v>
                </c:pt>
                <c:pt idx="509">
                  <c:v>0.014979</c:v>
                </c:pt>
                <c:pt idx="510">
                  <c:v>0.015035</c:v>
                </c:pt>
                <c:pt idx="511">
                  <c:v>0.015076</c:v>
                </c:pt>
                <c:pt idx="512">
                  <c:v>0.015136</c:v>
                </c:pt>
                <c:pt idx="513">
                  <c:v>0.015175</c:v>
                </c:pt>
                <c:pt idx="514">
                  <c:v>0.015214</c:v>
                </c:pt>
                <c:pt idx="515">
                  <c:v>0.015259</c:v>
                </c:pt>
                <c:pt idx="516">
                  <c:v>0.015295</c:v>
                </c:pt>
                <c:pt idx="517">
                  <c:v>0.015339</c:v>
                </c:pt>
                <c:pt idx="518">
                  <c:v>0.015382</c:v>
                </c:pt>
                <c:pt idx="519">
                  <c:v>0.015436</c:v>
                </c:pt>
                <c:pt idx="520">
                  <c:v>0.015472</c:v>
                </c:pt>
                <c:pt idx="521">
                  <c:v>0.015526</c:v>
                </c:pt>
                <c:pt idx="522">
                  <c:v>0.015569</c:v>
                </c:pt>
                <c:pt idx="523">
                  <c:v>0.015641</c:v>
                </c:pt>
                <c:pt idx="524">
                  <c:v>0.015687</c:v>
                </c:pt>
                <c:pt idx="525">
                  <c:v>0.015742</c:v>
                </c:pt>
                <c:pt idx="526">
                  <c:v>0.015785</c:v>
                </c:pt>
                <c:pt idx="527">
                  <c:v>0.01584</c:v>
                </c:pt>
                <c:pt idx="528">
                  <c:v>0.015889</c:v>
                </c:pt>
                <c:pt idx="529">
                  <c:v>0.015948</c:v>
                </c:pt>
                <c:pt idx="530">
                  <c:v>0.015997</c:v>
                </c:pt>
                <c:pt idx="531">
                  <c:v>0.016056</c:v>
                </c:pt>
                <c:pt idx="532">
                  <c:v>0.016132</c:v>
                </c:pt>
                <c:pt idx="533">
                  <c:v>0.016189</c:v>
                </c:pt>
                <c:pt idx="534">
                  <c:v>0.016249</c:v>
                </c:pt>
                <c:pt idx="535">
                  <c:v>0.016293</c:v>
                </c:pt>
                <c:pt idx="536">
                  <c:v>0.016326</c:v>
                </c:pt>
                <c:pt idx="537">
                  <c:v>0.016369</c:v>
                </c:pt>
                <c:pt idx="538">
                  <c:v>0.016452</c:v>
                </c:pt>
                <c:pt idx="539">
                  <c:v>0.016513</c:v>
                </c:pt>
                <c:pt idx="540">
                  <c:v>0.016556</c:v>
                </c:pt>
                <c:pt idx="541">
                  <c:v>0.016608</c:v>
                </c:pt>
                <c:pt idx="542">
                  <c:v>0.016679</c:v>
                </c:pt>
                <c:pt idx="543">
                  <c:v>0.016742</c:v>
                </c:pt>
                <c:pt idx="544">
                  <c:v>0.016805</c:v>
                </c:pt>
                <c:pt idx="545">
                  <c:v>0.016862</c:v>
                </c:pt>
                <c:pt idx="546">
                  <c:v>0.016928</c:v>
                </c:pt>
                <c:pt idx="547">
                  <c:v>0.016972</c:v>
                </c:pt>
                <c:pt idx="548">
                  <c:v>0.017021</c:v>
                </c:pt>
                <c:pt idx="549">
                  <c:v>0.017076</c:v>
                </c:pt>
                <c:pt idx="550">
                  <c:v>0.017138</c:v>
                </c:pt>
                <c:pt idx="551">
                  <c:v>0.017187</c:v>
                </c:pt>
                <c:pt idx="552">
                  <c:v>0.017242</c:v>
                </c:pt>
                <c:pt idx="553">
                  <c:v>0.017304</c:v>
                </c:pt>
                <c:pt idx="554">
                  <c:v>0.017366</c:v>
                </c:pt>
                <c:pt idx="555">
                  <c:v>0.017436</c:v>
                </c:pt>
                <c:pt idx="556">
                  <c:v>0.017525</c:v>
                </c:pt>
                <c:pt idx="557">
                  <c:v>0.017575</c:v>
                </c:pt>
                <c:pt idx="558">
                  <c:v>0.017641</c:v>
                </c:pt>
                <c:pt idx="559">
                  <c:v>0.017714</c:v>
                </c:pt>
                <c:pt idx="560">
                  <c:v>0.017767</c:v>
                </c:pt>
                <c:pt idx="561">
                  <c:v>0.017821</c:v>
                </c:pt>
                <c:pt idx="562">
                  <c:v>0.017862</c:v>
                </c:pt>
                <c:pt idx="563">
                  <c:v>0.017923</c:v>
                </c:pt>
                <c:pt idx="564">
                  <c:v>0.017973</c:v>
                </c:pt>
                <c:pt idx="565">
                  <c:v>0.018057</c:v>
                </c:pt>
                <c:pt idx="566">
                  <c:v>0.01813</c:v>
                </c:pt>
                <c:pt idx="567">
                  <c:v>0.018195</c:v>
                </c:pt>
                <c:pt idx="568">
                  <c:v>0.018282</c:v>
                </c:pt>
                <c:pt idx="569">
                  <c:v>0.018354</c:v>
                </c:pt>
                <c:pt idx="570">
                  <c:v>0.018435</c:v>
                </c:pt>
                <c:pt idx="571">
                  <c:v>0.018497</c:v>
                </c:pt>
                <c:pt idx="572">
                  <c:v>0.018537</c:v>
                </c:pt>
                <c:pt idx="573">
                  <c:v>0.018608</c:v>
                </c:pt>
                <c:pt idx="574">
                  <c:v>0.01867</c:v>
                </c:pt>
                <c:pt idx="575">
                  <c:v>0.018739</c:v>
                </c:pt>
                <c:pt idx="576">
                  <c:v>0.018806</c:v>
                </c:pt>
                <c:pt idx="577">
                  <c:v>0.018866</c:v>
                </c:pt>
                <c:pt idx="578">
                  <c:v>0.01892</c:v>
                </c:pt>
                <c:pt idx="579">
                  <c:v>0.018972</c:v>
                </c:pt>
                <c:pt idx="580">
                  <c:v>0.01902</c:v>
                </c:pt>
                <c:pt idx="581">
                  <c:v>0.019082</c:v>
                </c:pt>
                <c:pt idx="582">
                  <c:v>0.01915</c:v>
                </c:pt>
                <c:pt idx="583">
                  <c:v>0.019206</c:v>
                </c:pt>
                <c:pt idx="584">
                  <c:v>0.019265</c:v>
                </c:pt>
                <c:pt idx="585">
                  <c:v>0.019337</c:v>
                </c:pt>
                <c:pt idx="586">
                  <c:v>0.01939</c:v>
                </c:pt>
                <c:pt idx="587">
                  <c:v>0.019462</c:v>
                </c:pt>
                <c:pt idx="588">
                  <c:v>0.019525</c:v>
                </c:pt>
                <c:pt idx="589">
                  <c:v>0.019591</c:v>
                </c:pt>
                <c:pt idx="590">
                  <c:v>0.019661</c:v>
                </c:pt>
                <c:pt idx="591">
                  <c:v>0.019714</c:v>
                </c:pt>
                <c:pt idx="592">
                  <c:v>0.019807</c:v>
                </c:pt>
                <c:pt idx="593">
                  <c:v>0.01987</c:v>
                </c:pt>
                <c:pt idx="594">
                  <c:v>0.019935</c:v>
                </c:pt>
                <c:pt idx="595">
                  <c:v>0.020022</c:v>
                </c:pt>
                <c:pt idx="596">
                  <c:v>0.020077</c:v>
                </c:pt>
                <c:pt idx="597">
                  <c:v>0.020168</c:v>
                </c:pt>
                <c:pt idx="598">
                  <c:v>0.020222</c:v>
                </c:pt>
                <c:pt idx="599">
                  <c:v>0.020276</c:v>
                </c:pt>
                <c:pt idx="600">
                  <c:v>0.020336</c:v>
                </c:pt>
                <c:pt idx="601">
                  <c:v>0.020408</c:v>
                </c:pt>
                <c:pt idx="602">
                  <c:v>0.020465</c:v>
                </c:pt>
                <c:pt idx="603">
                  <c:v>0.020543</c:v>
                </c:pt>
                <c:pt idx="604">
                  <c:v>0.020608</c:v>
                </c:pt>
                <c:pt idx="605">
                  <c:v>0.020672</c:v>
                </c:pt>
                <c:pt idx="606">
                  <c:v>0.02072</c:v>
                </c:pt>
                <c:pt idx="607">
                  <c:v>0.020785</c:v>
                </c:pt>
                <c:pt idx="608">
                  <c:v>0.020854</c:v>
                </c:pt>
                <c:pt idx="609">
                  <c:v>0.020922</c:v>
                </c:pt>
                <c:pt idx="610">
                  <c:v>0.020996</c:v>
                </c:pt>
                <c:pt idx="611">
                  <c:v>0.021062</c:v>
                </c:pt>
                <c:pt idx="612">
                  <c:v>0.021148</c:v>
                </c:pt>
                <c:pt idx="613">
                  <c:v>0.0212</c:v>
                </c:pt>
                <c:pt idx="614">
                  <c:v>0.021301</c:v>
                </c:pt>
                <c:pt idx="615">
                  <c:v>0.021363</c:v>
                </c:pt>
                <c:pt idx="616">
                  <c:v>0.021468</c:v>
                </c:pt>
                <c:pt idx="617">
                  <c:v>0.021541</c:v>
                </c:pt>
                <c:pt idx="618">
                  <c:v>0.021617</c:v>
                </c:pt>
                <c:pt idx="619">
                  <c:v>0.021716</c:v>
                </c:pt>
                <c:pt idx="620">
                  <c:v>0.021814</c:v>
                </c:pt>
                <c:pt idx="621">
                  <c:v>0.021904</c:v>
                </c:pt>
                <c:pt idx="622">
                  <c:v>0.021987</c:v>
                </c:pt>
                <c:pt idx="623">
                  <c:v>0.022062</c:v>
                </c:pt>
                <c:pt idx="624">
                  <c:v>0.022126</c:v>
                </c:pt>
                <c:pt idx="625">
                  <c:v>0.022206</c:v>
                </c:pt>
                <c:pt idx="626">
                  <c:v>0.022265</c:v>
                </c:pt>
                <c:pt idx="627">
                  <c:v>0.022351</c:v>
                </c:pt>
                <c:pt idx="628">
                  <c:v>0.022415</c:v>
                </c:pt>
                <c:pt idx="629">
                  <c:v>0.022479</c:v>
                </c:pt>
                <c:pt idx="630">
                  <c:v>0.022561</c:v>
                </c:pt>
                <c:pt idx="631">
                  <c:v>0.022642</c:v>
                </c:pt>
                <c:pt idx="632">
                  <c:v>0.022711</c:v>
                </c:pt>
                <c:pt idx="633">
                  <c:v>0.022757</c:v>
                </c:pt>
                <c:pt idx="634">
                  <c:v>0.022851</c:v>
                </c:pt>
                <c:pt idx="635">
                  <c:v>0.022905</c:v>
                </c:pt>
                <c:pt idx="636">
                  <c:v>0.022988</c:v>
                </c:pt>
                <c:pt idx="637">
                  <c:v>0.023062</c:v>
                </c:pt>
                <c:pt idx="638">
                  <c:v>0.023139</c:v>
                </c:pt>
                <c:pt idx="639">
                  <c:v>0.023222</c:v>
                </c:pt>
                <c:pt idx="640">
                  <c:v>0.023281</c:v>
                </c:pt>
                <c:pt idx="641">
                  <c:v>0.023339</c:v>
                </c:pt>
                <c:pt idx="642">
                  <c:v>0.023417</c:v>
                </c:pt>
                <c:pt idx="643">
                  <c:v>0.023496</c:v>
                </c:pt>
                <c:pt idx="644">
                  <c:v>0.023574</c:v>
                </c:pt>
                <c:pt idx="645">
                  <c:v>0.023638</c:v>
                </c:pt>
                <c:pt idx="646">
                  <c:v>0.023709</c:v>
                </c:pt>
                <c:pt idx="647">
                  <c:v>0.023788</c:v>
                </c:pt>
                <c:pt idx="648">
                  <c:v>0.023853</c:v>
                </c:pt>
                <c:pt idx="649">
                  <c:v>0.023962</c:v>
                </c:pt>
                <c:pt idx="650">
                  <c:v>0.024053</c:v>
                </c:pt>
                <c:pt idx="651">
                  <c:v>0.024137</c:v>
                </c:pt>
                <c:pt idx="652">
                  <c:v>0.024216</c:v>
                </c:pt>
                <c:pt idx="653">
                  <c:v>0.024319</c:v>
                </c:pt>
                <c:pt idx="654">
                  <c:v>0.024374</c:v>
                </c:pt>
                <c:pt idx="655">
                  <c:v>0.024442</c:v>
                </c:pt>
                <c:pt idx="656">
                  <c:v>0.02453</c:v>
                </c:pt>
                <c:pt idx="657">
                  <c:v>0.024594</c:v>
                </c:pt>
                <c:pt idx="658">
                  <c:v>0.024695</c:v>
                </c:pt>
                <c:pt idx="659">
                  <c:v>0.024765</c:v>
                </c:pt>
                <c:pt idx="660">
                  <c:v>0.024847</c:v>
                </c:pt>
                <c:pt idx="661">
                  <c:v>0.024961</c:v>
                </c:pt>
                <c:pt idx="662">
                  <c:v>0.02506</c:v>
                </c:pt>
                <c:pt idx="663">
                  <c:v>0.025152</c:v>
                </c:pt>
                <c:pt idx="664">
                  <c:v>0.025245</c:v>
                </c:pt>
                <c:pt idx="665">
                  <c:v>0.025345</c:v>
                </c:pt>
                <c:pt idx="666">
                  <c:v>0.025445</c:v>
                </c:pt>
                <c:pt idx="667">
                  <c:v>0.025538</c:v>
                </c:pt>
                <c:pt idx="668">
                  <c:v>0.025631</c:v>
                </c:pt>
                <c:pt idx="669">
                  <c:v>0.025701</c:v>
                </c:pt>
                <c:pt idx="670">
                  <c:v>0.025791</c:v>
                </c:pt>
                <c:pt idx="671">
                  <c:v>0.025873</c:v>
                </c:pt>
                <c:pt idx="672">
                  <c:v>0.025958</c:v>
                </c:pt>
                <c:pt idx="673">
                  <c:v>0.026037</c:v>
                </c:pt>
                <c:pt idx="674">
                  <c:v>0.026126</c:v>
                </c:pt>
                <c:pt idx="675">
                  <c:v>0.026229</c:v>
                </c:pt>
                <c:pt idx="676">
                  <c:v>0.026323</c:v>
                </c:pt>
                <c:pt idx="677">
                  <c:v>0.02641</c:v>
                </c:pt>
                <c:pt idx="678">
                  <c:v>0.026488</c:v>
                </c:pt>
                <c:pt idx="679">
                  <c:v>0.026559</c:v>
                </c:pt>
                <c:pt idx="680">
                  <c:v>0.026625</c:v>
                </c:pt>
                <c:pt idx="681">
                  <c:v>0.026738</c:v>
                </c:pt>
                <c:pt idx="682">
                  <c:v>0.026812</c:v>
                </c:pt>
                <c:pt idx="683">
                  <c:v>0.026926</c:v>
                </c:pt>
                <c:pt idx="684">
                  <c:v>0.02701</c:v>
                </c:pt>
                <c:pt idx="685">
                  <c:v>0.027126</c:v>
                </c:pt>
                <c:pt idx="686">
                  <c:v>0.027222</c:v>
                </c:pt>
                <c:pt idx="687">
                  <c:v>0.027333</c:v>
                </c:pt>
                <c:pt idx="688">
                  <c:v>0.027434</c:v>
                </c:pt>
                <c:pt idx="689">
                  <c:v>0.027529</c:v>
                </c:pt>
                <c:pt idx="690">
                  <c:v>0.027623</c:v>
                </c:pt>
                <c:pt idx="691">
                  <c:v>0.027703</c:v>
                </c:pt>
                <c:pt idx="692">
                  <c:v>0.027791</c:v>
                </c:pt>
                <c:pt idx="693">
                  <c:v>0.027949</c:v>
                </c:pt>
                <c:pt idx="694">
                  <c:v>0.028057</c:v>
                </c:pt>
                <c:pt idx="695">
                  <c:v>0.028159</c:v>
                </c:pt>
                <c:pt idx="696">
                  <c:v>0.028275</c:v>
                </c:pt>
                <c:pt idx="697">
                  <c:v>0.028372</c:v>
                </c:pt>
                <c:pt idx="698">
                  <c:v>0.028488</c:v>
                </c:pt>
                <c:pt idx="699">
                  <c:v>0.028649</c:v>
                </c:pt>
                <c:pt idx="700">
                  <c:v>0.028787</c:v>
                </c:pt>
                <c:pt idx="701">
                  <c:v>0.02892</c:v>
                </c:pt>
                <c:pt idx="702">
                  <c:v>0.029027</c:v>
                </c:pt>
                <c:pt idx="703">
                  <c:v>0.029141</c:v>
                </c:pt>
                <c:pt idx="704">
                  <c:v>0.029261</c:v>
                </c:pt>
                <c:pt idx="705">
                  <c:v>0.029376</c:v>
                </c:pt>
                <c:pt idx="706">
                  <c:v>0.029483</c:v>
                </c:pt>
                <c:pt idx="707">
                  <c:v>0.029591</c:v>
                </c:pt>
                <c:pt idx="708">
                  <c:v>0.02969</c:v>
                </c:pt>
                <c:pt idx="709">
                  <c:v>0.029804</c:v>
                </c:pt>
                <c:pt idx="710">
                  <c:v>0.029919</c:v>
                </c:pt>
                <c:pt idx="711">
                  <c:v>0.030012</c:v>
                </c:pt>
                <c:pt idx="712">
                  <c:v>0.030096</c:v>
                </c:pt>
                <c:pt idx="713">
                  <c:v>0.030211</c:v>
                </c:pt>
                <c:pt idx="714">
                  <c:v>0.030307</c:v>
                </c:pt>
                <c:pt idx="715">
                  <c:v>0.030406</c:v>
                </c:pt>
                <c:pt idx="716">
                  <c:v>0.030524</c:v>
                </c:pt>
                <c:pt idx="717">
                  <c:v>0.030623</c:v>
                </c:pt>
                <c:pt idx="718">
                  <c:v>0.030727</c:v>
                </c:pt>
                <c:pt idx="719">
                  <c:v>0.030864</c:v>
                </c:pt>
                <c:pt idx="720">
                  <c:v>0.030991</c:v>
                </c:pt>
                <c:pt idx="721">
                  <c:v>0.031063</c:v>
                </c:pt>
                <c:pt idx="722">
                  <c:v>0.031172</c:v>
                </c:pt>
                <c:pt idx="723">
                  <c:v>0.031275</c:v>
                </c:pt>
                <c:pt idx="724">
                  <c:v>0.031429</c:v>
                </c:pt>
                <c:pt idx="725">
                  <c:v>0.031559</c:v>
                </c:pt>
                <c:pt idx="726">
                  <c:v>0.031666</c:v>
                </c:pt>
                <c:pt idx="727">
                  <c:v>0.031786</c:v>
                </c:pt>
                <c:pt idx="728">
                  <c:v>0.0319</c:v>
                </c:pt>
                <c:pt idx="729">
                  <c:v>0.032016</c:v>
                </c:pt>
                <c:pt idx="730">
                  <c:v>0.032136</c:v>
                </c:pt>
                <c:pt idx="731">
                  <c:v>0.032281</c:v>
                </c:pt>
                <c:pt idx="732">
                  <c:v>0.032389</c:v>
                </c:pt>
                <c:pt idx="733">
                  <c:v>0.032499</c:v>
                </c:pt>
                <c:pt idx="734">
                  <c:v>0.032609</c:v>
                </c:pt>
                <c:pt idx="735">
                  <c:v>0.03268</c:v>
                </c:pt>
                <c:pt idx="736">
                  <c:v>0.032819</c:v>
                </c:pt>
                <c:pt idx="737">
                  <c:v>0.032928</c:v>
                </c:pt>
                <c:pt idx="738">
                  <c:v>0.033078</c:v>
                </c:pt>
                <c:pt idx="739">
                  <c:v>0.033187</c:v>
                </c:pt>
                <c:pt idx="740">
                  <c:v>0.033293</c:v>
                </c:pt>
                <c:pt idx="741">
                  <c:v>0.033397</c:v>
                </c:pt>
                <c:pt idx="742">
                  <c:v>0.033512</c:v>
                </c:pt>
                <c:pt idx="743">
                  <c:v>0.033623</c:v>
                </c:pt>
                <c:pt idx="744">
                  <c:v>0.033744</c:v>
                </c:pt>
                <c:pt idx="745">
                  <c:v>0.033873</c:v>
                </c:pt>
                <c:pt idx="746">
                  <c:v>0.034007</c:v>
                </c:pt>
                <c:pt idx="747">
                  <c:v>0.03414</c:v>
                </c:pt>
                <c:pt idx="748">
                  <c:v>0.034304</c:v>
                </c:pt>
                <c:pt idx="749">
                  <c:v>0.034484</c:v>
                </c:pt>
                <c:pt idx="750">
                  <c:v>0.034633</c:v>
                </c:pt>
                <c:pt idx="751">
                  <c:v>0.034768</c:v>
                </c:pt>
                <c:pt idx="752">
                  <c:v>0.034846</c:v>
                </c:pt>
                <c:pt idx="753">
                  <c:v>0.034993</c:v>
                </c:pt>
                <c:pt idx="754">
                  <c:v>0.03513</c:v>
                </c:pt>
                <c:pt idx="755">
                  <c:v>0.035286</c:v>
                </c:pt>
                <c:pt idx="756">
                  <c:v>0.035454</c:v>
                </c:pt>
                <c:pt idx="757">
                  <c:v>0.035537</c:v>
                </c:pt>
                <c:pt idx="758">
                  <c:v>0.035699</c:v>
                </c:pt>
                <c:pt idx="759">
                  <c:v>0.03582</c:v>
                </c:pt>
                <c:pt idx="760">
                  <c:v>0.035962</c:v>
                </c:pt>
                <c:pt idx="761">
                  <c:v>0.036142</c:v>
                </c:pt>
                <c:pt idx="762">
                  <c:v>0.036272</c:v>
                </c:pt>
                <c:pt idx="763">
                  <c:v>0.036385</c:v>
                </c:pt>
                <c:pt idx="764">
                  <c:v>0.03655</c:v>
                </c:pt>
                <c:pt idx="765">
                  <c:v>0.036678</c:v>
                </c:pt>
                <c:pt idx="766">
                  <c:v>0.036808</c:v>
                </c:pt>
                <c:pt idx="767">
                  <c:v>0.03695</c:v>
                </c:pt>
                <c:pt idx="768">
                  <c:v>0.037098</c:v>
                </c:pt>
                <c:pt idx="769">
                  <c:v>0.037262</c:v>
                </c:pt>
                <c:pt idx="770">
                  <c:v>0.037403</c:v>
                </c:pt>
                <c:pt idx="771">
                  <c:v>0.03755</c:v>
                </c:pt>
                <c:pt idx="772">
                  <c:v>0.037749</c:v>
                </c:pt>
                <c:pt idx="773">
                  <c:v>0.037969</c:v>
                </c:pt>
                <c:pt idx="774">
                  <c:v>0.038116</c:v>
                </c:pt>
                <c:pt idx="775">
                  <c:v>0.038225</c:v>
                </c:pt>
                <c:pt idx="776">
                  <c:v>0.038364</c:v>
                </c:pt>
                <c:pt idx="777">
                  <c:v>0.038485</c:v>
                </c:pt>
                <c:pt idx="778">
                  <c:v>0.038658</c:v>
                </c:pt>
                <c:pt idx="779">
                  <c:v>0.03884</c:v>
                </c:pt>
                <c:pt idx="780">
                  <c:v>0.039013</c:v>
                </c:pt>
                <c:pt idx="781">
                  <c:v>0.039149</c:v>
                </c:pt>
                <c:pt idx="782">
                  <c:v>0.03935</c:v>
                </c:pt>
                <c:pt idx="783">
                  <c:v>0.039472</c:v>
                </c:pt>
                <c:pt idx="784">
                  <c:v>0.039632</c:v>
                </c:pt>
                <c:pt idx="785">
                  <c:v>0.039751</c:v>
                </c:pt>
                <c:pt idx="786">
                  <c:v>0.039884</c:v>
                </c:pt>
                <c:pt idx="787">
                  <c:v>0.040021</c:v>
                </c:pt>
                <c:pt idx="788">
                  <c:v>0.040119</c:v>
                </c:pt>
                <c:pt idx="789">
                  <c:v>0.040271</c:v>
                </c:pt>
                <c:pt idx="790">
                  <c:v>0.040441</c:v>
                </c:pt>
                <c:pt idx="791">
                  <c:v>0.040621</c:v>
                </c:pt>
                <c:pt idx="792">
                  <c:v>0.040797</c:v>
                </c:pt>
                <c:pt idx="793">
                  <c:v>0.041021</c:v>
                </c:pt>
                <c:pt idx="794">
                  <c:v>0.041165</c:v>
                </c:pt>
                <c:pt idx="795">
                  <c:v>0.041349</c:v>
                </c:pt>
                <c:pt idx="796">
                  <c:v>0.041503</c:v>
                </c:pt>
                <c:pt idx="797">
                  <c:v>0.041687</c:v>
                </c:pt>
                <c:pt idx="798">
                  <c:v>0.041864</c:v>
                </c:pt>
                <c:pt idx="799">
                  <c:v>0.042077</c:v>
                </c:pt>
                <c:pt idx="800">
                  <c:v>0.042259</c:v>
                </c:pt>
                <c:pt idx="801">
                  <c:v>0.042459</c:v>
                </c:pt>
                <c:pt idx="802">
                  <c:v>0.042676</c:v>
                </c:pt>
                <c:pt idx="803">
                  <c:v>0.042857</c:v>
                </c:pt>
                <c:pt idx="804">
                  <c:v>0.043088</c:v>
                </c:pt>
                <c:pt idx="805">
                  <c:v>0.043272</c:v>
                </c:pt>
                <c:pt idx="806">
                  <c:v>0.043443</c:v>
                </c:pt>
                <c:pt idx="807">
                  <c:v>0.043628</c:v>
                </c:pt>
                <c:pt idx="808">
                  <c:v>0.043806</c:v>
                </c:pt>
                <c:pt idx="809">
                  <c:v>0.044057</c:v>
                </c:pt>
                <c:pt idx="810">
                  <c:v>0.044256</c:v>
                </c:pt>
                <c:pt idx="811">
                  <c:v>0.044433</c:v>
                </c:pt>
                <c:pt idx="812">
                  <c:v>0.044635</c:v>
                </c:pt>
                <c:pt idx="813">
                  <c:v>0.044834</c:v>
                </c:pt>
                <c:pt idx="814">
                  <c:v>0.045105</c:v>
                </c:pt>
                <c:pt idx="815">
                  <c:v>0.045278</c:v>
                </c:pt>
                <c:pt idx="816">
                  <c:v>0.045515</c:v>
                </c:pt>
                <c:pt idx="817">
                  <c:v>0.045712</c:v>
                </c:pt>
                <c:pt idx="818">
                  <c:v>0.045908</c:v>
                </c:pt>
                <c:pt idx="819">
                  <c:v>0.046151</c:v>
                </c:pt>
                <c:pt idx="820">
                  <c:v>0.04633</c:v>
                </c:pt>
                <c:pt idx="821">
                  <c:v>0.046587</c:v>
                </c:pt>
                <c:pt idx="822">
                  <c:v>0.046787</c:v>
                </c:pt>
                <c:pt idx="823">
                  <c:v>0.047016</c:v>
                </c:pt>
                <c:pt idx="824">
                  <c:v>0.047332</c:v>
                </c:pt>
                <c:pt idx="825">
                  <c:v>0.047532</c:v>
                </c:pt>
                <c:pt idx="826">
                  <c:v>0.047685</c:v>
                </c:pt>
                <c:pt idx="827">
                  <c:v>0.047923</c:v>
                </c:pt>
                <c:pt idx="828">
                  <c:v>0.048294</c:v>
                </c:pt>
                <c:pt idx="829">
                  <c:v>0.048552</c:v>
                </c:pt>
                <c:pt idx="830">
                  <c:v>0.048812</c:v>
                </c:pt>
                <c:pt idx="831">
                  <c:v>0.049053</c:v>
                </c:pt>
                <c:pt idx="832">
                  <c:v>0.049262</c:v>
                </c:pt>
                <c:pt idx="833">
                  <c:v>0.049476</c:v>
                </c:pt>
                <c:pt idx="834">
                  <c:v>0.049811</c:v>
                </c:pt>
                <c:pt idx="835">
                  <c:v>0.050007</c:v>
                </c:pt>
                <c:pt idx="836">
                  <c:v>0.050254</c:v>
                </c:pt>
                <c:pt idx="837">
                  <c:v>0.050475</c:v>
                </c:pt>
                <c:pt idx="838">
                  <c:v>0.05073</c:v>
                </c:pt>
                <c:pt idx="839">
                  <c:v>0.051017</c:v>
                </c:pt>
                <c:pt idx="840">
                  <c:v>0.051209</c:v>
                </c:pt>
                <c:pt idx="841">
                  <c:v>0.051585</c:v>
                </c:pt>
                <c:pt idx="842">
                  <c:v>0.051803</c:v>
                </c:pt>
                <c:pt idx="843">
                  <c:v>0.0521</c:v>
                </c:pt>
                <c:pt idx="844">
                  <c:v>0.052416</c:v>
                </c:pt>
                <c:pt idx="845">
                  <c:v>0.052809</c:v>
                </c:pt>
                <c:pt idx="846">
                  <c:v>0.053076</c:v>
                </c:pt>
                <c:pt idx="847">
                  <c:v>0.053323</c:v>
                </c:pt>
                <c:pt idx="848">
                  <c:v>0.053689</c:v>
                </c:pt>
                <c:pt idx="849">
                  <c:v>0.053901</c:v>
                </c:pt>
                <c:pt idx="850">
                  <c:v>0.054231</c:v>
                </c:pt>
                <c:pt idx="851">
                  <c:v>0.054522</c:v>
                </c:pt>
                <c:pt idx="852">
                  <c:v>0.054795</c:v>
                </c:pt>
                <c:pt idx="853">
                  <c:v>0.055033</c:v>
                </c:pt>
                <c:pt idx="854">
                  <c:v>0.055276</c:v>
                </c:pt>
                <c:pt idx="855">
                  <c:v>0.0556</c:v>
                </c:pt>
                <c:pt idx="856">
                  <c:v>0.055908</c:v>
                </c:pt>
                <c:pt idx="857">
                  <c:v>0.056154</c:v>
                </c:pt>
                <c:pt idx="858">
                  <c:v>0.056397</c:v>
                </c:pt>
                <c:pt idx="859">
                  <c:v>0.05668</c:v>
                </c:pt>
                <c:pt idx="860">
                  <c:v>0.056976</c:v>
                </c:pt>
                <c:pt idx="861">
                  <c:v>0.057324</c:v>
                </c:pt>
                <c:pt idx="862">
                  <c:v>0.057692</c:v>
                </c:pt>
                <c:pt idx="863">
                  <c:v>0.057975</c:v>
                </c:pt>
                <c:pt idx="864">
                  <c:v>0.058312</c:v>
                </c:pt>
                <c:pt idx="865">
                  <c:v>0.0586</c:v>
                </c:pt>
                <c:pt idx="866">
                  <c:v>0.058855</c:v>
                </c:pt>
                <c:pt idx="867">
                  <c:v>0.059233</c:v>
                </c:pt>
                <c:pt idx="868">
                  <c:v>0.059644</c:v>
                </c:pt>
                <c:pt idx="869">
                  <c:v>0.059982</c:v>
                </c:pt>
                <c:pt idx="870">
                  <c:v>0.060422</c:v>
                </c:pt>
                <c:pt idx="871">
                  <c:v>0.060821</c:v>
                </c:pt>
                <c:pt idx="872">
                  <c:v>0.061201</c:v>
                </c:pt>
                <c:pt idx="873">
                  <c:v>0.061438</c:v>
                </c:pt>
                <c:pt idx="874">
                  <c:v>0.061828</c:v>
                </c:pt>
                <c:pt idx="875">
                  <c:v>0.062189</c:v>
                </c:pt>
                <c:pt idx="876">
                  <c:v>0.062527</c:v>
                </c:pt>
                <c:pt idx="877">
                  <c:v>0.062927</c:v>
                </c:pt>
                <c:pt idx="878">
                  <c:v>0.063376</c:v>
                </c:pt>
                <c:pt idx="879">
                  <c:v>0.063707</c:v>
                </c:pt>
                <c:pt idx="880">
                  <c:v>0.064198</c:v>
                </c:pt>
                <c:pt idx="881">
                  <c:v>0.064641</c:v>
                </c:pt>
                <c:pt idx="882">
                  <c:v>0.064963</c:v>
                </c:pt>
                <c:pt idx="883">
                  <c:v>0.065164</c:v>
                </c:pt>
                <c:pt idx="884">
                  <c:v>0.065555</c:v>
                </c:pt>
                <c:pt idx="885">
                  <c:v>0.066108</c:v>
                </c:pt>
                <c:pt idx="886">
                  <c:v>0.066445</c:v>
                </c:pt>
                <c:pt idx="887">
                  <c:v>0.066851</c:v>
                </c:pt>
                <c:pt idx="888">
                  <c:v>0.067404</c:v>
                </c:pt>
                <c:pt idx="889">
                  <c:v>0.067711</c:v>
                </c:pt>
                <c:pt idx="890">
                  <c:v>0.068314</c:v>
                </c:pt>
                <c:pt idx="891">
                  <c:v>0.068849</c:v>
                </c:pt>
                <c:pt idx="892">
                  <c:v>0.06945</c:v>
                </c:pt>
                <c:pt idx="893">
                  <c:v>0.069902</c:v>
                </c:pt>
                <c:pt idx="894">
                  <c:v>0.070347</c:v>
                </c:pt>
                <c:pt idx="895">
                  <c:v>0.070832</c:v>
                </c:pt>
                <c:pt idx="896">
                  <c:v>0.071437</c:v>
                </c:pt>
                <c:pt idx="897">
                  <c:v>0.071951</c:v>
                </c:pt>
                <c:pt idx="898">
                  <c:v>0.072567</c:v>
                </c:pt>
                <c:pt idx="899">
                  <c:v>0.073152</c:v>
                </c:pt>
                <c:pt idx="900">
                  <c:v>0.073716</c:v>
                </c:pt>
                <c:pt idx="901">
                  <c:v>0.074286</c:v>
                </c:pt>
                <c:pt idx="902">
                  <c:v>0.074831</c:v>
                </c:pt>
                <c:pt idx="903">
                  <c:v>0.075345</c:v>
                </c:pt>
                <c:pt idx="904">
                  <c:v>0.075871</c:v>
                </c:pt>
                <c:pt idx="905">
                  <c:v>0.076565</c:v>
                </c:pt>
                <c:pt idx="906">
                  <c:v>0.077159</c:v>
                </c:pt>
                <c:pt idx="907">
                  <c:v>0.07793</c:v>
                </c:pt>
                <c:pt idx="908">
                  <c:v>0.078544</c:v>
                </c:pt>
                <c:pt idx="909">
                  <c:v>0.079332</c:v>
                </c:pt>
                <c:pt idx="910">
                  <c:v>0.079953</c:v>
                </c:pt>
                <c:pt idx="911">
                  <c:v>0.080541</c:v>
                </c:pt>
                <c:pt idx="912">
                  <c:v>0.08137</c:v>
                </c:pt>
                <c:pt idx="913">
                  <c:v>0.082031</c:v>
                </c:pt>
                <c:pt idx="914">
                  <c:v>0.082708</c:v>
                </c:pt>
                <c:pt idx="915">
                  <c:v>0.083633</c:v>
                </c:pt>
                <c:pt idx="916">
                  <c:v>0.084783</c:v>
                </c:pt>
                <c:pt idx="917">
                  <c:v>0.085714</c:v>
                </c:pt>
                <c:pt idx="918">
                  <c:v>0.086751</c:v>
                </c:pt>
                <c:pt idx="919">
                  <c:v>0.087412</c:v>
                </c:pt>
                <c:pt idx="920">
                  <c:v>0.088234</c:v>
                </c:pt>
                <c:pt idx="921">
                  <c:v>0.089254</c:v>
                </c:pt>
                <c:pt idx="922">
                  <c:v>0.090317</c:v>
                </c:pt>
                <c:pt idx="923">
                  <c:v>0.09142</c:v>
                </c:pt>
                <c:pt idx="924">
                  <c:v>0.092547</c:v>
                </c:pt>
                <c:pt idx="925">
                  <c:v>0.094091</c:v>
                </c:pt>
                <c:pt idx="926">
                  <c:v>0.095069</c:v>
                </c:pt>
                <c:pt idx="927">
                  <c:v>0.096838</c:v>
                </c:pt>
                <c:pt idx="928">
                  <c:v>0.098028</c:v>
                </c:pt>
                <c:pt idx="929">
                  <c:v>0.099429</c:v>
                </c:pt>
                <c:pt idx="930">
                  <c:v>0.100942</c:v>
                </c:pt>
                <c:pt idx="931">
                  <c:v>0.102379</c:v>
                </c:pt>
                <c:pt idx="932">
                  <c:v>0.104036</c:v>
                </c:pt>
                <c:pt idx="933">
                  <c:v>0.105858</c:v>
                </c:pt>
                <c:pt idx="934">
                  <c:v>0.106981</c:v>
                </c:pt>
                <c:pt idx="935">
                  <c:v>0.108356</c:v>
                </c:pt>
                <c:pt idx="936">
                  <c:v>0.110137</c:v>
                </c:pt>
                <c:pt idx="937">
                  <c:v>0.111892</c:v>
                </c:pt>
                <c:pt idx="938">
                  <c:v>0.112978</c:v>
                </c:pt>
                <c:pt idx="939">
                  <c:v>0.115142</c:v>
                </c:pt>
                <c:pt idx="940">
                  <c:v>0.117493</c:v>
                </c:pt>
                <c:pt idx="941">
                  <c:v>0.119022</c:v>
                </c:pt>
                <c:pt idx="942">
                  <c:v>0.121272</c:v>
                </c:pt>
                <c:pt idx="943">
                  <c:v>0.124232</c:v>
                </c:pt>
                <c:pt idx="944">
                  <c:v>0.127456</c:v>
                </c:pt>
                <c:pt idx="945">
                  <c:v>0.129602</c:v>
                </c:pt>
                <c:pt idx="946">
                  <c:v>0.132057</c:v>
                </c:pt>
                <c:pt idx="947">
                  <c:v>0.135003</c:v>
                </c:pt>
                <c:pt idx="948">
                  <c:v>0.138186</c:v>
                </c:pt>
                <c:pt idx="949">
                  <c:v>0.141744</c:v>
                </c:pt>
                <c:pt idx="950">
                  <c:v>0.144892</c:v>
                </c:pt>
                <c:pt idx="951">
                  <c:v>0.148071</c:v>
                </c:pt>
                <c:pt idx="952">
                  <c:v>0.152272</c:v>
                </c:pt>
                <c:pt idx="953">
                  <c:v>0.15614</c:v>
                </c:pt>
                <c:pt idx="954">
                  <c:v>0.160196</c:v>
                </c:pt>
                <c:pt idx="955">
                  <c:v>0.16297</c:v>
                </c:pt>
                <c:pt idx="956">
                  <c:v>0.166845</c:v>
                </c:pt>
                <c:pt idx="957">
                  <c:v>0.171723</c:v>
                </c:pt>
                <c:pt idx="958">
                  <c:v>0.176009</c:v>
                </c:pt>
                <c:pt idx="959">
                  <c:v>0.181732</c:v>
                </c:pt>
                <c:pt idx="960">
                  <c:v>0.186205</c:v>
                </c:pt>
                <c:pt idx="961">
                  <c:v>0.191231</c:v>
                </c:pt>
                <c:pt idx="962">
                  <c:v>0.196091</c:v>
                </c:pt>
                <c:pt idx="963">
                  <c:v>0.200125</c:v>
                </c:pt>
                <c:pt idx="964">
                  <c:v>0.205093</c:v>
                </c:pt>
                <c:pt idx="965">
                  <c:v>0.209792</c:v>
                </c:pt>
                <c:pt idx="966">
                  <c:v>0.217559</c:v>
                </c:pt>
                <c:pt idx="967">
                  <c:v>0.225029</c:v>
                </c:pt>
                <c:pt idx="968">
                  <c:v>0.23044</c:v>
                </c:pt>
                <c:pt idx="969">
                  <c:v>0.239686</c:v>
                </c:pt>
                <c:pt idx="970">
                  <c:v>0.247644</c:v>
                </c:pt>
                <c:pt idx="971">
                  <c:v>0.256992</c:v>
                </c:pt>
                <c:pt idx="972">
                  <c:v>0.268809</c:v>
                </c:pt>
                <c:pt idx="973">
                  <c:v>0.279382</c:v>
                </c:pt>
                <c:pt idx="974">
                  <c:v>0.288003</c:v>
                </c:pt>
                <c:pt idx="975">
                  <c:v>0.296039</c:v>
                </c:pt>
                <c:pt idx="976">
                  <c:v>0.305873</c:v>
                </c:pt>
                <c:pt idx="977">
                  <c:v>0.317393</c:v>
                </c:pt>
                <c:pt idx="978">
                  <c:v>0.328778</c:v>
                </c:pt>
                <c:pt idx="979">
                  <c:v>0.341147</c:v>
                </c:pt>
                <c:pt idx="980">
                  <c:v>0.358432</c:v>
                </c:pt>
                <c:pt idx="981">
                  <c:v>0.374158</c:v>
                </c:pt>
                <c:pt idx="982">
                  <c:v>0.393436</c:v>
                </c:pt>
                <c:pt idx="983">
                  <c:v>0.408632</c:v>
                </c:pt>
                <c:pt idx="984">
                  <c:v>0.420131</c:v>
                </c:pt>
                <c:pt idx="985">
                  <c:v>0.430216</c:v>
                </c:pt>
                <c:pt idx="986">
                  <c:v>0.445831</c:v>
                </c:pt>
                <c:pt idx="987">
                  <c:v>0.463952</c:v>
                </c:pt>
                <c:pt idx="988">
                  <c:v>0.478406</c:v>
                </c:pt>
                <c:pt idx="989">
                  <c:v>0.493628</c:v>
                </c:pt>
                <c:pt idx="990">
                  <c:v>0.509964</c:v>
                </c:pt>
                <c:pt idx="991">
                  <c:v>0.526522</c:v>
                </c:pt>
                <c:pt idx="992">
                  <c:v>0.547822</c:v>
                </c:pt>
                <c:pt idx="993">
                  <c:v>0.574565</c:v>
                </c:pt>
                <c:pt idx="994">
                  <c:v>0.603413</c:v>
                </c:pt>
                <c:pt idx="995">
                  <c:v>0.629454</c:v>
                </c:pt>
                <c:pt idx="996">
                  <c:v>0.661376</c:v>
                </c:pt>
                <c:pt idx="997">
                  <c:v>0.704003</c:v>
                </c:pt>
                <c:pt idx="998">
                  <c:v>0.775617</c:v>
                </c:pt>
                <c:pt idx="999">
                  <c:v>0.853788</c:v>
                </c:pt>
                <c:pt idx="1000">
                  <c:v>1.736592</c:v>
                </c:pt>
                <c:pt idx="1001">
                  <c:v>1.736592</c:v>
                </c:pt>
              </c:numCache>
            </c:numRef>
          </c:xVal>
          <c:yVal>
            <c:numRef>
              <c:f>'buffer HLS'!$E$5:$E$1006</c:f>
              <c:numCache>
                <c:formatCode>General</c:formatCode>
                <c:ptCount val="1002"/>
                <c:pt idx="0">
                  <c:v>0.0</c:v>
                </c:pt>
                <c:pt idx="1">
                  <c:v>0.00097</c:v>
                </c:pt>
                <c:pt idx="2">
                  <c:v>0.001973</c:v>
                </c:pt>
                <c:pt idx="3">
                  <c:v>0.002976</c:v>
                </c:pt>
                <c:pt idx="4">
                  <c:v>0.00398</c:v>
                </c:pt>
                <c:pt idx="5">
                  <c:v>0.004983</c:v>
                </c:pt>
                <c:pt idx="6">
                  <c:v>0.005986</c:v>
                </c:pt>
                <c:pt idx="7">
                  <c:v>0.006989</c:v>
                </c:pt>
                <c:pt idx="8">
                  <c:v>0.007993</c:v>
                </c:pt>
                <c:pt idx="9">
                  <c:v>0.008996</c:v>
                </c:pt>
                <c:pt idx="10">
                  <c:v>0.009999</c:v>
                </c:pt>
                <c:pt idx="11">
                  <c:v>0.010969</c:v>
                </c:pt>
                <c:pt idx="12">
                  <c:v>0.011972</c:v>
                </c:pt>
                <c:pt idx="13">
                  <c:v>0.012976</c:v>
                </c:pt>
                <c:pt idx="14">
                  <c:v>0.013979</c:v>
                </c:pt>
                <c:pt idx="15">
                  <c:v>0.014982</c:v>
                </c:pt>
                <c:pt idx="16">
                  <c:v>0.015986</c:v>
                </c:pt>
                <c:pt idx="17">
                  <c:v>0.016989</c:v>
                </c:pt>
                <c:pt idx="18">
                  <c:v>0.017992</c:v>
                </c:pt>
                <c:pt idx="19">
                  <c:v>0.018995</c:v>
                </c:pt>
                <c:pt idx="20">
                  <c:v>0.019999</c:v>
                </c:pt>
                <c:pt idx="21">
                  <c:v>0.020968</c:v>
                </c:pt>
                <c:pt idx="22">
                  <c:v>0.021972</c:v>
                </c:pt>
                <c:pt idx="23">
                  <c:v>0.022975</c:v>
                </c:pt>
                <c:pt idx="24">
                  <c:v>0.023978</c:v>
                </c:pt>
                <c:pt idx="25">
                  <c:v>0.024982</c:v>
                </c:pt>
                <c:pt idx="26">
                  <c:v>0.025985</c:v>
                </c:pt>
                <c:pt idx="27">
                  <c:v>0.026988</c:v>
                </c:pt>
                <c:pt idx="28">
                  <c:v>0.027991</c:v>
                </c:pt>
                <c:pt idx="29">
                  <c:v>0.028995</c:v>
                </c:pt>
                <c:pt idx="30">
                  <c:v>0.029998</c:v>
                </c:pt>
                <c:pt idx="31">
                  <c:v>0.030968</c:v>
                </c:pt>
                <c:pt idx="32">
                  <c:v>0.031971</c:v>
                </c:pt>
                <c:pt idx="33">
                  <c:v>0.032974</c:v>
                </c:pt>
                <c:pt idx="34">
                  <c:v>0.033978</c:v>
                </c:pt>
                <c:pt idx="35">
                  <c:v>0.034981</c:v>
                </c:pt>
                <c:pt idx="36">
                  <c:v>0.035984</c:v>
                </c:pt>
                <c:pt idx="37">
                  <c:v>0.036987</c:v>
                </c:pt>
                <c:pt idx="38">
                  <c:v>0.037991</c:v>
                </c:pt>
                <c:pt idx="39">
                  <c:v>0.038994</c:v>
                </c:pt>
                <c:pt idx="40">
                  <c:v>0.039997</c:v>
                </c:pt>
                <c:pt idx="41">
                  <c:v>0.040967</c:v>
                </c:pt>
                <c:pt idx="42">
                  <c:v>0.04197</c:v>
                </c:pt>
                <c:pt idx="43">
                  <c:v>0.042974</c:v>
                </c:pt>
                <c:pt idx="44">
                  <c:v>0.043977</c:v>
                </c:pt>
                <c:pt idx="45">
                  <c:v>0.04498</c:v>
                </c:pt>
                <c:pt idx="46">
                  <c:v>0.045984</c:v>
                </c:pt>
                <c:pt idx="47">
                  <c:v>0.046987</c:v>
                </c:pt>
                <c:pt idx="48">
                  <c:v>0.04799</c:v>
                </c:pt>
                <c:pt idx="49">
                  <c:v>0.048993</c:v>
                </c:pt>
                <c:pt idx="50">
                  <c:v>0.049997</c:v>
                </c:pt>
                <c:pt idx="51">
                  <c:v>0.051</c:v>
                </c:pt>
                <c:pt idx="52">
                  <c:v>0.05197</c:v>
                </c:pt>
                <c:pt idx="53">
                  <c:v>0.052973</c:v>
                </c:pt>
                <c:pt idx="54">
                  <c:v>0.053976</c:v>
                </c:pt>
                <c:pt idx="55">
                  <c:v>0.05498</c:v>
                </c:pt>
                <c:pt idx="56">
                  <c:v>0.055983</c:v>
                </c:pt>
                <c:pt idx="57">
                  <c:v>0.056986</c:v>
                </c:pt>
                <c:pt idx="58">
                  <c:v>0.057989</c:v>
                </c:pt>
                <c:pt idx="59">
                  <c:v>0.058993</c:v>
                </c:pt>
                <c:pt idx="60">
                  <c:v>0.059996</c:v>
                </c:pt>
                <c:pt idx="61">
                  <c:v>0.060999</c:v>
                </c:pt>
                <c:pt idx="62">
                  <c:v>0.061969</c:v>
                </c:pt>
                <c:pt idx="63">
                  <c:v>0.062972</c:v>
                </c:pt>
                <c:pt idx="64">
                  <c:v>0.063976</c:v>
                </c:pt>
                <c:pt idx="65">
                  <c:v>0.064979</c:v>
                </c:pt>
                <c:pt idx="66">
                  <c:v>0.065982</c:v>
                </c:pt>
                <c:pt idx="67">
                  <c:v>0.066985</c:v>
                </c:pt>
                <c:pt idx="68">
                  <c:v>0.067989</c:v>
                </c:pt>
                <c:pt idx="69">
                  <c:v>0.068992</c:v>
                </c:pt>
                <c:pt idx="70">
                  <c:v>0.069995</c:v>
                </c:pt>
                <c:pt idx="71">
                  <c:v>0.070999</c:v>
                </c:pt>
                <c:pt idx="72">
                  <c:v>0.071968</c:v>
                </c:pt>
                <c:pt idx="73">
                  <c:v>0.072972</c:v>
                </c:pt>
                <c:pt idx="74">
                  <c:v>0.073975</c:v>
                </c:pt>
                <c:pt idx="75">
                  <c:v>0.074978</c:v>
                </c:pt>
                <c:pt idx="76">
                  <c:v>0.075982</c:v>
                </c:pt>
                <c:pt idx="77">
                  <c:v>0.076985</c:v>
                </c:pt>
                <c:pt idx="78">
                  <c:v>0.077988</c:v>
                </c:pt>
                <c:pt idx="79">
                  <c:v>0.078991</c:v>
                </c:pt>
                <c:pt idx="80">
                  <c:v>0.079995</c:v>
                </c:pt>
                <c:pt idx="81">
                  <c:v>0.080998</c:v>
                </c:pt>
                <c:pt idx="82">
                  <c:v>0.081968</c:v>
                </c:pt>
                <c:pt idx="83">
                  <c:v>0.082971</c:v>
                </c:pt>
                <c:pt idx="84">
                  <c:v>0.083974</c:v>
                </c:pt>
                <c:pt idx="85">
                  <c:v>0.084978</c:v>
                </c:pt>
                <c:pt idx="86">
                  <c:v>0.085981</c:v>
                </c:pt>
                <c:pt idx="87">
                  <c:v>0.086984</c:v>
                </c:pt>
                <c:pt idx="88">
                  <c:v>0.087987</c:v>
                </c:pt>
                <c:pt idx="89">
                  <c:v>0.088991</c:v>
                </c:pt>
                <c:pt idx="90">
                  <c:v>0.089994</c:v>
                </c:pt>
                <c:pt idx="91">
                  <c:v>0.090997</c:v>
                </c:pt>
                <c:pt idx="92">
                  <c:v>0.091967</c:v>
                </c:pt>
                <c:pt idx="93">
                  <c:v>0.09297</c:v>
                </c:pt>
                <c:pt idx="94">
                  <c:v>0.093974</c:v>
                </c:pt>
                <c:pt idx="95">
                  <c:v>0.094977</c:v>
                </c:pt>
                <c:pt idx="96">
                  <c:v>0.09598</c:v>
                </c:pt>
                <c:pt idx="97">
                  <c:v>0.096983</c:v>
                </c:pt>
                <c:pt idx="98">
                  <c:v>0.097987</c:v>
                </c:pt>
                <c:pt idx="99">
                  <c:v>0.09899</c:v>
                </c:pt>
                <c:pt idx="100">
                  <c:v>0.099993</c:v>
                </c:pt>
                <c:pt idx="101">
                  <c:v>0.100997</c:v>
                </c:pt>
                <c:pt idx="102">
                  <c:v>0.102</c:v>
                </c:pt>
                <c:pt idx="103">
                  <c:v>0.10297</c:v>
                </c:pt>
                <c:pt idx="104">
                  <c:v>0.103973</c:v>
                </c:pt>
                <c:pt idx="105">
                  <c:v>0.104976</c:v>
                </c:pt>
                <c:pt idx="106">
                  <c:v>0.10598</c:v>
                </c:pt>
                <c:pt idx="107">
                  <c:v>0.106983</c:v>
                </c:pt>
                <c:pt idx="108">
                  <c:v>0.107986</c:v>
                </c:pt>
                <c:pt idx="109">
                  <c:v>0.108989</c:v>
                </c:pt>
                <c:pt idx="110">
                  <c:v>0.109993</c:v>
                </c:pt>
                <c:pt idx="111">
                  <c:v>0.110996</c:v>
                </c:pt>
                <c:pt idx="112">
                  <c:v>0.111999</c:v>
                </c:pt>
                <c:pt idx="113">
                  <c:v>0.112969</c:v>
                </c:pt>
                <c:pt idx="114">
                  <c:v>0.113972</c:v>
                </c:pt>
                <c:pt idx="115">
                  <c:v>0.114976</c:v>
                </c:pt>
                <c:pt idx="116">
                  <c:v>0.115979</c:v>
                </c:pt>
                <c:pt idx="117">
                  <c:v>0.116982</c:v>
                </c:pt>
                <c:pt idx="118">
                  <c:v>0.117985</c:v>
                </c:pt>
                <c:pt idx="119">
                  <c:v>0.118989</c:v>
                </c:pt>
                <c:pt idx="120">
                  <c:v>0.119992</c:v>
                </c:pt>
                <c:pt idx="121">
                  <c:v>0.120995</c:v>
                </c:pt>
                <c:pt idx="122">
                  <c:v>0.121999</c:v>
                </c:pt>
                <c:pt idx="123">
                  <c:v>0.122968</c:v>
                </c:pt>
                <c:pt idx="124">
                  <c:v>0.123972</c:v>
                </c:pt>
                <c:pt idx="125">
                  <c:v>0.124975</c:v>
                </c:pt>
                <c:pt idx="126">
                  <c:v>0.125978</c:v>
                </c:pt>
                <c:pt idx="127">
                  <c:v>0.126981</c:v>
                </c:pt>
                <c:pt idx="128">
                  <c:v>0.127985</c:v>
                </c:pt>
                <c:pt idx="129">
                  <c:v>0.128988</c:v>
                </c:pt>
                <c:pt idx="130">
                  <c:v>0.129991</c:v>
                </c:pt>
                <c:pt idx="131">
                  <c:v>0.130995</c:v>
                </c:pt>
                <c:pt idx="132">
                  <c:v>0.131998</c:v>
                </c:pt>
                <c:pt idx="133">
                  <c:v>0.132968</c:v>
                </c:pt>
                <c:pt idx="134">
                  <c:v>0.133971</c:v>
                </c:pt>
                <c:pt idx="135">
                  <c:v>0.134974</c:v>
                </c:pt>
                <c:pt idx="136">
                  <c:v>0.135978</c:v>
                </c:pt>
                <c:pt idx="137">
                  <c:v>0.136981</c:v>
                </c:pt>
                <c:pt idx="138">
                  <c:v>0.137984</c:v>
                </c:pt>
                <c:pt idx="139">
                  <c:v>0.138987</c:v>
                </c:pt>
                <c:pt idx="140">
                  <c:v>0.139991</c:v>
                </c:pt>
                <c:pt idx="141">
                  <c:v>0.140994</c:v>
                </c:pt>
                <c:pt idx="142">
                  <c:v>0.141997</c:v>
                </c:pt>
                <c:pt idx="143">
                  <c:v>0.142967</c:v>
                </c:pt>
                <c:pt idx="144">
                  <c:v>0.14397</c:v>
                </c:pt>
                <c:pt idx="145">
                  <c:v>0.144974</c:v>
                </c:pt>
                <c:pt idx="146">
                  <c:v>0.145977</c:v>
                </c:pt>
                <c:pt idx="147">
                  <c:v>0.14698</c:v>
                </c:pt>
                <c:pt idx="148">
                  <c:v>0.147983</c:v>
                </c:pt>
                <c:pt idx="149">
                  <c:v>0.148987</c:v>
                </c:pt>
                <c:pt idx="150">
                  <c:v>0.14999</c:v>
                </c:pt>
                <c:pt idx="151">
                  <c:v>0.150993</c:v>
                </c:pt>
                <c:pt idx="152">
                  <c:v>0.151997</c:v>
                </c:pt>
                <c:pt idx="153">
                  <c:v>0.153</c:v>
                </c:pt>
                <c:pt idx="154">
                  <c:v>0.15397</c:v>
                </c:pt>
                <c:pt idx="155">
                  <c:v>0.154973</c:v>
                </c:pt>
                <c:pt idx="156">
                  <c:v>0.155976</c:v>
                </c:pt>
                <c:pt idx="157">
                  <c:v>0.156979</c:v>
                </c:pt>
                <c:pt idx="158">
                  <c:v>0.157983</c:v>
                </c:pt>
                <c:pt idx="159">
                  <c:v>0.158986</c:v>
                </c:pt>
                <c:pt idx="160">
                  <c:v>0.159989</c:v>
                </c:pt>
                <c:pt idx="161">
                  <c:v>0.160993</c:v>
                </c:pt>
                <c:pt idx="162">
                  <c:v>0.161996</c:v>
                </c:pt>
                <c:pt idx="163">
                  <c:v>0.162999</c:v>
                </c:pt>
                <c:pt idx="164">
                  <c:v>0.163969</c:v>
                </c:pt>
                <c:pt idx="165">
                  <c:v>0.164972</c:v>
                </c:pt>
                <c:pt idx="166">
                  <c:v>0.165976</c:v>
                </c:pt>
                <c:pt idx="167">
                  <c:v>0.166979</c:v>
                </c:pt>
                <c:pt idx="168">
                  <c:v>0.167982</c:v>
                </c:pt>
                <c:pt idx="169">
                  <c:v>0.168985</c:v>
                </c:pt>
                <c:pt idx="170">
                  <c:v>0.169989</c:v>
                </c:pt>
                <c:pt idx="171">
                  <c:v>0.170992</c:v>
                </c:pt>
                <c:pt idx="172">
                  <c:v>0.171995</c:v>
                </c:pt>
                <c:pt idx="173">
                  <c:v>0.172998</c:v>
                </c:pt>
                <c:pt idx="174">
                  <c:v>0.173968</c:v>
                </c:pt>
                <c:pt idx="175">
                  <c:v>0.174972</c:v>
                </c:pt>
                <c:pt idx="176">
                  <c:v>0.175975</c:v>
                </c:pt>
                <c:pt idx="177">
                  <c:v>0.176978</c:v>
                </c:pt>
                <c:pt idx="178">
                  <c:v>0.177981</c:v>
                </c:pt>
                <c:pt idx="179">
                  <c:v>0.178985</c:v>
                </c:pt>
                <c:pt idx="180">
                  <c:v>0.179988</c:v>
                </c:pt>
                <c:pt idx="181">
                  <c:v>0.180991</c:v>
                </c:pt>
                <c:pt idx="182">
                  <c:v>0.181995</c:v>
                </c:pt>
                <c:pt idx="183">
                  <c:v>0.182998</c:v>
                </c:pt>
                <c:pt idx="184">
                  <c:v>0.183968</c:v>
                </c:pt>
                <c:pt idx="185">
                  <c:v>0.184971</c:v>
                </c:pt>
                <c:pt idx="186">
                  <c:v>0.185974</c:v>
                </c:pt>
                <c:pt idx="187">
                  <c:v>0.186977</c:v>
                </c:pt>
                <c:pt idx="188">
                  <c:v>0.187981</c:v>
                </c:pt>
                <c:pt idx="189">
                  <c:v>0.188984</c:v>
                </c:pt>
                <c:pt idx="190">
                  <c:v>0.189987</c:v>
                </c:pt>
                <c:pt idx="191">
                  <c:v>0.190991</c:v>
                </c:pt>
                <c:pt idx="192">
                  <c:v>0.191994</c:v>
                </c:pt>
                <c:pt idx="193">
                  <c:v>0.192997</c:v>
                </c:pt>
                <c:pt idx="194">
                  <c:v>0.193967</c:v>
                </c:pt>
                <c:pt idx="195">
                  <c:v>0.19497</c:v>
                </c:pt>
                <c:pt idx="196">
                  <c:v>0.195974</c:v>
                </c:pt>
                <c:pt idx="197">
                  <c:v>0.196977</c:v>
                </c:pt>
                <c:pt idx="198">
                  <c:v>0.19798</c:v>
                </c:pt>
                <c:pt idx="199">
                  <c:v>0.198983</c:v>
                </c:pt>
                <c:pt idx="200">
                  <c:v>0.199987</c:v>
                </c:pt>
                <c:pt idx="201">
                  <c:v>0.20099</c:v>
                </c:pt>
                <c:pt idx="202">
                  <c:v>0.201993</c:v>
                </c:pt>
                <c:pt idx="203">
                  <c:v>0.202996</c:v>
                </c:pt>
                <c:pt idx="204">
                  <c:v>0.204</c:v>
                </c:pt>
                <c:pt idx="205">
                  <c:v>0.20497</c:v>
                </c:pt>
                <c:pt idx="206">
                  <c:v>0.205973</c:v>
                </c:pt>
                <c:pt idx="207">
                  <c:v>0.206976</c:v>
                </c:pt>
                <c:pt idx="208">
                  <c:v>0.207979</c:v>
                </c:pt>
                <c:pt idx="209">
                  <c:v>0.208983</c:v>
                </c:pt>
                <c:pt idx="210">
                  <c:v>0.209986</c:v>
                </c:pt>
                <c:pt idx="211">
                  <c:v>0.210989</c:v>
                </c:pt>
                <c:pt idx="212">
                  <c:v>0.211993</c:v>
                </c:pt>
                <c:pt idx="213">
                  <c:v>0.212996</c:v>
                </c:pt>
                <c:pt idx="214">
                  <c:v>0.213999</c:v>
                </c:pt>
                <c:pt idx="215">
                  <c:v>0.214969</c:v>
                </c:pt>
                <c:pt idx="216">
                  <c:v>0.215972</c:v>
                </c:pt>
                <c:pt idx="217">
                  <c:v>0.216975</c:v>
                </c:pt>
                <c:pt idx="218">
                  <c:v>0.217979</c:v>
                </c:pt>
                <c:pt idx="219">
                  <c:v>0.218982</c:v>
                </c:pt>
                <c:pt idx="220">
                  <c:v>0.219985</c:v>
                </c:pt>
                <c:pt idx="221">
                  <c:v>0.220989</c:v>
                </c:pt>
                <c:pt idx="222">
                  <c:v>0.221992</c:v>
                </c:pt>
                <c:pt idx="223">
                  <c:v>0.222995</c:v>
                </c:pt>
                <c:pt idx="224">
                  <c:v>0.223998</c:v>
                </c:pt>
                <c:pt idx="225">
                  <c:v>0.224968</c:v>
                </c:pt>
                <c:pt idx="226">
                  <c:v>0.225972</c:v>
                </c:pt>
                <c:pt idx="227">
                  <c:v>0.226975</c:v>
                </c:pt>
                <c:pt idx="228">
                  <c:v>0.227978</c:v>
                </c:pt>
                <c:pt idx="229">
                  <c:v>0.228981</c:v>
                </c:pt>
                <c:pt idx="230">
                  <c:v>0.229985</c:v>
                </c:pt>
                <c:pt idx="231">
                  <c:v>0.230988</c:v>
                </c:pt>
                <c:pt idx="232">
                  <c:v>0.231991</c:v>
                </c:pt>
                <c:pt idx="233">
                  <c:v>0.232994</c:v>
                </c:pt>
                <c:pt idx="234">
                  <c:v>0.233998</c:v>
                </c:pt>
                <c:pt idx="235">
                  <c:v>0.234968</c:v>
                </c:pt>
                <c:pt idx="236">
                  <c:v>0.235971</c:v>
                </c:pt>
                <c:pt idx="237">
                  <c:v>0.236974</c:v>
                </c:pt>
                <c:pt idx="238">
                  <c:v>0.237977</c:v>
                </c:pt>
                <c:pt idx="239">
                  <c:v>0.238981</c:v>
                </c:pt>
                <c:pt idx="240">
                  <c:v>0.239984</c:v>
                </c:pt>
                <c:pt idx="241">
                  <c:v>0.240987</c:v>
                </c:pt>
                <c:pt idx="242">
                  <c:v>0.241991</c:v>
                </c:pt>
                <c:pt idx="243">
                  <c:v>0.242994</c:v>
                </c:pt>
                <c:pt idx="244">
                  <c:v>0.243997</c:v>
                </c:pt>
                <c:pt idx="245">
                  <c:v>0.244967</c:v>
                </c:pt>
                <c:pt idx="246">
                  <c:v>0.24597</c:v>
                </c:pt>
                <c:pt idx="247">
                  <c:v>0.246973</c:v>
                </c:pt>
                <c:pt idx="248">
                  <c:v>0.247977</c:v>
                </c:pt>
                <c:pt idx="249">
                  <c:v>0.24898</c:v>
                </c:pt>
                <c:pt idx="250">
                  <c:v>0.249983</c:v>
                </c:pt>
                <c:pt idx="251">
                  <c:v>0.250987</c:v>
                </c:pt>
                <c:pt idx="252">
                  <c:v>0.25199</c:v>
                </c:pt>
                <c:pt idx="253">
                  <c:v>0.252993</c:v>
                </c:pt>
                <c:pt idx="254">
                  <c:v>0.253996</c:v>
                </c:pt>
                <c:pt idx="255">
                  <c:v>0.255</c:v>
                </c:pt>
                <c:pt idx="256">
                  <c:v>0.25597</c:v>
                </c:pt>
                <c:pt idx="257">
                  <c:v>0.256973</c:v>
                </c:pt>
                <c:pt idx="258">
                  <c:v>0.257976</c:v>
                </c:pt>
                <c:pt idx="259">
                  <c:v>0.258979</c:v>
                </c:pt>
                <c:pt idx="260">
                  <c:v>0.259983</c:v>
                </c:pt>
                <c:pt idx="261">
                  <c:v>0.260986</c:v>
                </c:pt>
                <c:pt idx="262">
                  <c:v>0.261989</c:v>
                </c:pt>
                <c:pt idx="263">
                  <c:v>0.262992</c:v>
                </c:pt>
                <c:pt idx="264">
                  <c:v>0.263996</c:v>
                </c:pt>
                <c:pt idx="265">
                  <c:v>0.264999</c:v>
                </c:pt>
                <c:pt idx="266">
                  <c:v>0.265969</c:v>
                </c:pt>
                <c:pt idx="267">
                  <c:v>0.266972</c:v>
                </c:pt>
                <c:pt idx="268">
                  <c:v>0.267975</c:v>
                </c:pt>
                <c:pt idx="269">
                  <c:v>0.268979</c:v>
                </c:pt>
                <c:pt idx="270">
                  <c:v>0.269982</c:v>
                </c:pt>
                <c:pt idx="271">
                  <c:v>0.270985</c:v>
                </c:pt>
                <c:pt idx="272">
                  <c:v>0.271988</c:v>
                </c:pt>
                <c:pt idx="273">
                  <c:v>0.272992</c:v>
                </c:pt>
                <c:pt idx="274">
                  <c:v>0.273995</c:v>
                </c:pt>
                <c:pt idx="275">
                  <c:v>0.274998</c:v>
                </c:pt>
                <c:pt idx="276">
                  <c:v>0.275968</c:v>
                </c:pt>
                <c:pt idx="277">
                  <c:v>0.276971</c:v>
                </c:pt>
                <c:pt idx="278">
                  <c:v>0.277975</c:v>
                </c:pt>
                <c:pt idx="279">
                  <c:v>0.278978</c:v>
                </c:pt>
                <c:pt idx="280">
                  <c:v>0.279981</c:v>
                </c:pt>
                <c:pt idx="281">
                  <c:v>0.280985</c:v>
                </c:pt>
                <c:pt idx="282">
                  <c:v>0.281988</c:v>
                </c:pt>
                <c:pt idx="283">
                  <c:v>0.282991</c:v>
                </c:pt>
                <c:pt idx="284">
                  <c:v>0.283994</c:v>
                </c:pt>
                <c:pt idx="285">
                  <c:v>0.284998</c:v>
                </c:pt>
                <c:pt idx="286">
                  <c:v>0.285967</c:v>
                </c:pt>
                <c:pt idx="287">
                  <c:v>0.286971</c:v>
                </c:pt>
                <c:pt idx="288">
                  <c:v>0.287974</c:v>
                </c:pt>
                <c:pt idx="289">
                  <c:v>0.288977</c:v>
                </c:pt>
                <c:pt idx="290">
                  <c:v>0.289981</c:v>
                </c:pt>
                <c:pt idx="291">
                  <c:v>0.290984</c:v>
                </c:pt>
                <c:pt idx="292">
                  <c:v>0.291987</c:v>
                </c:pt>
                <c:pt idx="293">
                  <c:v>0.29299</c:v>
                </c:pt>
                <c:pt idx="294">
                  <c:v>0.293994</c:v>
                </c:pt>
                <c:pt idx="295">
                  <c:v>0.294997</c:v>
                </c:pt>
                <c:pt idx="296">
                  <c:v>0.295967</c:v>
                </c:pt>
                <c:pt idx="297">
                  <c:v>0.29697</c:v>
                </c:pt>
                <c:pt idx="298">
                  <c:v>0.297973</c:v>
                </c:pt>
                <c:pt idx="299">
                  <c:v>0.298977</c:v>
                </c:pt>
                <c:pt idx="300">
                  <c:v>0.29998</c:v>
                </c:pt>
                <c:pt idx="301">
                  <c:v>0.300983</c:v>
                </c:pt>
                <c:pt idx="302">
                  <c:v>0.301986</c:v>
                </c:pt>
                <c:pt idx="303">
                  <c:v>0.30299</c:v>
                </c:pt>
                <c:pt idx="304">
                  <c:v>0.303993</c:v>
                </c:pt>
                <c:pt idx="305">
                  <c:v>0.304996</c:v>
                </c:pt>
                <c:pt idx="306">
                  <c:v>0.306</c:v>
                </c:pt>
                <c:pt idx="307">
                  <c:v>0.306969</c:v>
                </c:pt>
                <c:pt idx="308">
                  <c:v>0.307973</c:v>
                </c:pt>
                <c:pt idx="309">
                  <c:v>0.308976</c:v>
                </c:pt>
                <c:pt idx="310">
                  <c:v>0.309979</c:v>
                </c:pt>
                <c:pt idx="311">
                  <c:v>0.310983</c:v>
                </c:pt>
                <c:pt idx="312">
                  <c:v>0.311986</c:v>
                </c:pt>
                <c:pt idx="313">
                  <c:v>0.312989</c:v>
                </c:pt>
                <c:pt idx="314">
                  <c:v>0.313992</c:v>
                </c:pt>
                <c:pt idx="315">
                  <c:v>0.314996</c:v>
                </c:pt>
                <c:pt idx="316">
                  <c:v>0.315999</c:v>
                </c:pt>
                <c:pt idx="317">
                  <c:v>0.316969</c:v>
                </c:pt>
                <c:pt idx="318">
                  <c:v>0.317972</c:v>
                </c:pt>
                <c:pt idx="319">
                  <c:v>0.318975</c:v>
                </c:pt>
                <c:pt idx="320">
                  <c:v>0.319979</c:v>
                </c:pt>
                <c:pt idx="321">
                  <c:v>0.320982</c:v>
                </c:pt>
                <c:pt idx="322">
                  <c:v>0.321985</c:v>
                </c:pt>
                <c:pt idx="323">
                  <c:v>0.322988</c:v>
                </c:pt>
                <c:pt idx="324">
                  <c:v>0.323992</c:v>
                </c:pt>
                <c:pt idx="325">
                  <c:v>0.324995</c:v>
                </c:pt>
                <c:pt idx="326">
                  <c:v>0.325998</c:v>
                </c:pt>
                <c:pt idx="327">
                  <c:v>0.326968</c:v>
                </c:pt>
                <c:pt idx="328">
                  <c:v>0.327971</c:v>
                </c:pt>
                <c:pt idx="329">
                  <c:v>0.328975</c:v>
                </c:pt>
                <c:pt idx="330">
                  <c:v>0.329978</c:v>
                </c:pt>
                <c:pt idx="331">
                  <c:v>0.330981</c:v>
                </c:pt>
                <c:pt idx="332">
                  <c:v>0.331984</c:v>
                </c:pt>
                <c:pt idx="333">
                  <c:v>0.332988</c:v>
                </c:pt>
                <c:pt idx="334">
                  <c:v>0.333991</c:v>
                </c:pt>
                <c:pt idx="335">
                  <c:v>0.334994</c:v>
                </c:pt>
                <c:pt idx="336">
                  <c:v>0.335998</c:v>
                </c:pt>
                <c:pt idx="337">
                  <c:v>0.336967</c:v>
                </c:pt>
                <c:pt idx="338">
                  <c:v>0.337971</c:v>
                </c:pt>
                <c:pt idx="339">
                  <c:v>0.338974</c:v>
                </c:pt>
                <c:pt idx="340">
                  <c:v>0.339977</c:v>
                </c:pt>
                <c:pt idx="341">
                  <c:v>0.340981</c:v>
                </c:pt>
                <c:pt idx="342">
                  <c:v>0.341984</c:v>
                </c:pt>
                <c:pt idx="343">
                  <c:v>0.342987</c:v>
                </c:pt>
                <c:pt idx="344">
                  <c:v>0.34399</c:v>
                </c:pt>
                <c:pt idx="345">
                  <c:v>0.344994</c:v>
                </c:pt>
                <c:pt idx="346">
                  <c:v>0.345997</c:v>
                </c:pt>
                <c:pt idx="347">
                  <c:v>0.346967</c:v>
                </c:pt>
                <c:pt idx="348">
                  <c:v>0.34797</c:v>
                </c:pt>
                <c:pt idx="349">
                  <c:v>0.348973</c:v>
                </c:pt>
                <c:pt idx="350">
                  <c:v>0.349977</c:v>
                </c:pt>
                <c:pt idx="351">
                  <c:v>0.35098</c:v>
                </c:pt>
                <c:pt idx="352">
                  <c:v>0.351983</c:v>
                </c:pt>
                <c:pt idx="353">
                  <c:v>0.352986</c:v>
                </c:pt>
                <c:pt idx="354">
                  <c:v>0.35399</c:v>
                </c:pt>
                <c:pt idx="355">
                  <c:v>0.354993</c:v>
                </c:pt>
                <c:pt idx="356">
                  <c:v>0.355996</c:v>
                </c:pt>
                <c:pt idx="357">
                  <c:v>0.357</c:v>
                </c:pt>
                <c:pt idx="358">
                  <c:v>0.357969</c:v>
                </c:pt>
                <c:pt idx="359">
                  <c:v>0.358973</c:v>
                </c:pt>
                <c:pt idx="360">
                  <c:v>0.359976</c:v>
                </c:pt>
                <c:pt idx="361">
                  <c:v>0.360979</c:v>
                </c:pt>
                <c:pt idx="362">
                  <c:v>0.361982</c:v>
                </c:pt>
                <c:pt idx="363">
                  <c:v>0.362986</c:v>
                </c:pt>
                <c:pt idx="364">
                  <c:v>0.363989</c:v>
                </c:pt>
                <c:pt idx="365">
                  <c:v>0.364992</c:v>
                </c:pt>
                <c:pt idx="366">
                  <c:v>0.365996</c:v>
                </c:pt>
                <c:pt idx="367">
                  <c:v>0.366999</c:v>
                </c:pt>
                <c:pt idx="368">
                  <c:v>0.367969</c:v>
                </c:pt>
                <c:pt idx="369">
                  <c:v>0.368972</c:v>
                </c:pt>
                <c:pt idx="370">
                  <c:v>0.369975</c:v>
                </c:pt>
                <c:pt idx="371">
                  <c:v>0.370979</c:v>
                </c:pt>
                <c:pt idx="372">
                  <c:v>0.371982</c:v>
                </c:pt>
                <c:pt idx="373">
                  <c:v>0.372985</c:v>
                </c:pt>
                <c:pt idx="374">
                  <c:v>0.373988</c:v>
                </c:pt>
                <c:pt idx="375">
                  <c:v>0.374992</c:v>
                </c:pt>
                <c:pt idx="376">
                  <c:v>0.375995</c:v>
                </c:pt>
                <c:pt idx="377">
                  <c:v>0.376998</c:v>
                </c:pt>
                <c:pt idx="378">
                  <c:v>0.377968</c:v>
                </c:pt>
                <c:pt idx="379">
                  <c:v>0.378971</c:v>
                </c:pt>
                <c:pt idx="380">
                  <c:v>0.379975</c:v>
                </c:pt>
                <c:pt idx="381">
                  <c:v>0.380978</c:v>
                </c:pt>
                <c:pt idx="382">
                  <c:v>0.381981</c:v>
                </c:pt>
                <c:pt idx="383">
                  <c:v>0.382984</c:v>
                </c:pt>
                <c:pt idx="384">
                  <c:v>0.383988</c:v>
                </c:pt>
                <c:pt idx="385">
                  <c:v>0.384991</c:v>
                </c:pt>
                <c:pt idx="386">
                  <c:v>0.385994</c:v>
                </c:pt>
                <c:pt idx="387">
                  <c:v>0.386998</c:v>
                </c:pt>
                <c:pt idx="388">
                  <c:v>0.387967</c:v>
                </c:pt>
                <c:pt idx="389">
                  <c:v>0.388971</c:v>
                </c:pt>
                <c:pt idx="390">
                  <c:v>0.389974</c:v>
                </c:pt>
                <c:pt idx="391">
                  <c:v>0.390977</c:v>
                </c:pt>
                <c:pt idx="392">
                  <c:v>0.39198</c:v>
                </c:pt>
                <c:pt idx="393">
                  <c:v>0.392984</c:v>
                </c:pt>
                <c:pt idx="394">
                  <c:v>0.393987</c:v>
                </c:pt>
                <c:pt idx="395">
                  <c:v>0.39499</c:v>
                </c:pt>
                <c:pt idx="396">
                  <c:v>0.395994</c:v>
                </c:pt>
                <c:pt idx="397">
                  <c:v>0.396997</c:v>
                </c:pt>
                <c:pt idx="398">
                  <c:v>0.397967</c:v>
                </c:pt>
                <c:pt idx="399">
                  <c:v>0.39897</c:v>
                </c:pt>
                <c:pt idx="400">
                  <c:v>0.399973</c:v>
                </c:pt>
                <c:pt idx="401">
                  <c:v>0.400977</c:v>
                </c:pt>
                <c:pt idx="402">
                  <c:v>0.40198</c:v>
                </c:pt>
                <c:pt idx="403">
                  <c:v>0.402983</c:v>
                </c:pt>
                <c:pt idx="404">
                  <c:v>0.403986</c:v>
                </c:pt>
                <c:pt idx="405">
                  <c:v>0.40499</c:v>
                </c:pt>
                <c:pt idx="406">
                  <c:v>0.405993</c:v>
                </c:pt>
                <c:pt idx="407">
                  <c:v>0.406996</c:v>
                </c:pt>
                <c:pt idx="408">
                  <c:v>0.407999</c:v>
                </c:pt>
                <c:pt idx="409">
                  <c:v>0.408969</c:v>
                </c:pt>
                <c:pt idx="410">
                  <c:v>0.409973</c:v>
                </c:pt>
                <c:pt idx="411">
                  <c:v>0.410976</c:v>
                </c:pt>
                <c:pt idx="412">
                  <c:v>0.411979</c:v>
                </c:pt>
                <c:pt idx="413">
                  <c:v>0.412982</c:v>
                </c:pt>
                <c:pt idx="414">
                  <c:v>0.413986</c:v>
                </c:pt>
                <c:pt idx="415">
                  <c:v>0.414989</c:v>
                </c:pt>
                <c:pt idx="416">
                  <c:v>0.415992</c:v>
                </c:pt>
                <c:pt idx="417">
                  <c:v>0.416996</c:v>
                </c:pt>
                <c:pt idx="418">
                  <c:v>0.417999</c:v>
                </c:pt>
                <c:pt idx="419">
                  <c:v>0.418969</c:v>
                </c:pt>
                <c:pt idx="420">
                  <c:v>0.419972</c:v>
                </c:pt>
                <c:pt idx="421">
                  <c:v>0.420975</c:v>
                </c:pt>
                <c:pt idx="422">
                  <c:v>0.421978</c:v>
                </c:pt>
                <c:pt idx="423">
                  <c:v>0.422982</c:v>
                </c:pt>
                <c:pt idx="424">
                  <c:v>0.423985</c:v>
                </c:pt>
                <c:pt idx="425">
                  <c:v>0.424988</c:v>
                </c:pt>
                <c:pt idx="426">
                  <c:v>0.425992</c:v>
                </c:pt>
                <c:pt idx="427">
                  <c:v>0.426995</c:v>
                </c:pt>
                <c:pt idx="428">
                  <c:v>0.427998</c:v>
                </c:pt>
                <c:pt idx="429">
                  <c:v>0.428968</c:v>
                </c:pt>
                <c:pt idx="430">
                  <c:v>0.429971</c:v>
                </c:pt>
                <c:pt idx="431">
                  <c:v>0.430975</c:v>
                </c:pt>
                <c:pt idx="432">
                  <c:v>0.431978</c:v>
                </c:pt>
                <c:pt idx="433">
                  <c:v>0.432981</c:v>
                </c:pt>
                <c:pt idx="434">
                  <c:v>0.433984</c:v>
                </c:pt>
                <c:pt idx="435">
                  <c:v>0.434988</c:v>
                </c:pt>
                <c:pt idx="436">
                  <c:v>0.435991</c:v>
                </c:pt>
                <c:pt idx="437">
                  <c:v>0.436994</c:v>
                </c:pt>
                <c:pt idx="438">
                  <c:v>0.437997</c:v>
                </c:pt>
                <c:pt idx="439">
                  <c:v>0.438967</c:v>
                </c:pt>
                <c:pt idx="440">
                  <c:v>0.439971</c:v>
                </c:pt>
                <c:pt idx="441">
                  <c:v>0.440974</c:v>
                </c:pt>
                <c:pt idx="442">
                  <c:v>0.441977</c:v>
                </c:pt>
                <c:pt idx="443">
                  <c:v>0.44298</c:v>
                </c:pt>
                <c:pt idx="444">
                  <c:v>0.443984</c:v>
                </c:pt>
                <c:pt idx="445">
                  <c:v>0.444987</c:v>
                </c:pt>
                <c:pt idx="446">
                  <c:v>0.44599</c:v>
                </c:pt>
                <c:pt idx="447">
                  <c:v>0.446994</c:v>
                </c:pt>
                <c:pt idx="448">
                  <c:v>0.447997</c:v>
                </c:pt>
                <c:pt idx="449">
                  <c:v>0.448967</c:v>
                </c:pt>
                <c:pt idx="450">
                  <c:v>0.44997</c:v>
                </c:pt>
                <c:pt idx="451">
                  <c:v>0.450973</c:v>
                </c:pt>
                <c:pt idx="452">
                  <c:v>0.451976</c:v>
                </c:pt>
                <c:pt idx="453">
                  <c:v>0.45298</c:v>
                </c:pt>
                <c:pt idx="454">
                  <c:v>0.453983</c:v>
                </c:pt>
                <c:pt idx="455">
                  <c:v>0.454986</c:v>
                </c:pt>
                <c:pt idx="456">
                  <c:v>0.45599</c:v>
                </c:pt>
                <c:pt idx="457">
                  <c:v>0.456993</c:v>
                </c:pt>
                <c:pt idx="458">
                  <c:v>0.457996</c:v>
                </c:pt>
                <c:pt idx="459">
                  <c:v>0.458999</c:v>
                </c:pt>
                <c:pt idx="460">
                  <c:v>0.459969</c:v>
                </c:pt>
                <c:pt idx="461">
                  <c:v>0.460973</c:v>
                </c:pt>
                <c:pt idx="462">
                  <c:v>0.461976</c:v>
                </c:pt>
                <c:pt idx="463">
                  <c:v>0.462979</c:v>
                </c:pt>
                <c:pt idx="464">
                  <c:v>0.463982</c:v>
                </c:pt>
                <c:pt idx="465">
                  <c:v>0.464986</c:v>
                </c:pt>
                <c:pt idx="466">
                  <c:v>0.465989</c:v>
                </c:pt>
                <c:pt idx="467">
                  <c:v>0.466992</c:v>
                </c:pt>
                <c:pt idx="468">
                  <c:v>0.467995</c:v>
                </c:pt>
                <c:pt idx="469">
                  <c:v>0.468999</c:v>
                </c:pt>
                <c:pt idx="470">
                  <c:v>0.469969</c:v>
                </c:pt>
                <c:pt idx="471">
                  <c:v>0.470972</c:v>
                </c:pt>
                <c:pt idx="472">
                  <c:v>0.471975</c:v>
                </c:pt>
                <c:pt idx="473">
                  <c:v>0.472978</c:v>
                </c:pt>
                <c:pt idx="474">
                  <c:v>0.473982</c:v>
                </c:pt>
                <c:pt idx="475">
                  <c:v>0.474985</c:v>
                </c:pt>
                <c:pt idx="476">
                  <c:v>0.475988</c:v>
                </c:pt>
                <c:pt idx="477">
                  <c:v>0.476992</c:v>
                </c:pt>
                <c:pt idx="478">
                  <c:v>0.477995</c:v>
                </c:pt>
                <c:pt idx="479">
                  <c:v>0.478998</c:v>
                </c:pt>
                <c:pt idx="480">
                  <c:v>0.479968</c:v>
                </c:pt>
                <c:pt idx="481">
                  <c:v>0.480971</c:v>
                </c:pt>
                <c:pt idx="482">
                  <c:v>0.481974</c:v>
                </c:pt>
                <c:pt idx="483">
                  <c:v>0.482978</c:v>
                </c:pt>
                <c:pt idx="484">
                  <c:v>0.483981</c:v>
                </c:pt>
                <c:pt idx="485">
                  <c:v>0.484984</c:v>
                </c:pt>
                <c:pt idx="486">
                  <c:v>0.485988</c:v>
                </c:pt>
                <c:pt idx="487">
                  <c:v>0.486991</c:v>
                </c:pt>
                <c:pt idx="488">
                  <c:v>0.487994</c:v>
                </c:pt>
                <c:pt idx="489">
                  <c:v>0.488997</c:v>
                </c:pt>
                <c:pt idx="490">
                  <c:v>0.489967</c:v>
                </c:pt>
                <c:pt idx="491">
                  <c:v>0.490971</c:v>
                </c:pt>
                <c:pt idx="492">
                  <c:v>0.491974</c:v>
                </c:pt>
                <c:pt idx="493">
                  <c:v>0.492977</c:v>
                </c:pt>
                <c:pt idx="494">
                  <c:v>0.49398</c:v>
                </c:pt>
                <c:pt idx="495">
                  <c:v>0.494984</c:v>
                </c:pt>
                <c:pt idx="496">
                  <c:v>0.495987</c:v>
                </c:pt>
                <c:pt idx="497">
                  <c:v>0.49699</c:v>
                </c:pt>
                <c:pt idx="498">
                  <c:v>0.497993</c:v>
                </c:pt>
                <c:pt idx="499">
                  <c:v>0.498997</c:v>
                </c:pt>
                <c:pt idx="500">
                  <c:v>0.5</c:v>
                </c:pt>
                <c:pt idx="501">
                  <c:v>0.50097</c:v>
                </c:pt>
                <c:pt idx="502">
                  <c:v>0.501973</c:v>
                </c:pt>
                <c:pt idx="503">
                  <c:v>0.502976</c:v>
                </c:pt>
                <c:pt idx="504">
                  <c:v>0.50398</c:v>
                </c:pt>
                <c:pt idx="505">
                  <c:v>0.504983</c:v>
                </c:pt>
                <c:pt idx="506">
                  <c:v>0.505986</c:v>
                </c:pt>
                <c:pt idx="507">
                  <c:v>0.506989</c:v>
                </c:pt>
                <c:pt idx="508">
                  <c:v>0.507993</c:v>
                </c:pt>
                <c:pt idx="509">
                  <c:v>0.508996</c:v>
                </c:pt>
                <c:pt idx="510">
                  <c:v>0.509999</c:v>
                </c:pt>
                <c:pt idx="511">
                  <c:v>0.510969</c:v>
                </c:pt>
                <c:pt idx="512">
                  <c:v>0.511972</c:v>
                </c:pt>
                <c:pt idx="513">
                  <c:v>0.512976</c:v>
                </c:pt>
                <c:pt idx="514">
                  <c:v>0.513979</c:v>
                </c:pt>
                <c:pt idx="515">
                  <c:v>0.514982</c:v>
                </c:pt>
                <c:pt idx="516">
                  <c:v>0.515986</c:v>
                </c:pt>
                <c:pt idx="517">
                  <c:v>0.516989</c:v>
                </c:pt>
                <c:pt idx="518">
                  <c:v>0.517992</c:v>
                </c:pt>
                <c:pt idx="519">
                  <c:v>0.518995</c:v>
                </c:pt>
                <c:pt idx="520">
                  <c:v>0.519999</c:v>
                </c:pt>
                <c:pt idx="521">
                  <c:v>0.520968</c:v>
                </c:pt>
                <c:pt idx="522">
                  <c:v>0.521972</c:v>
                </c:pt>
                <c:pt idx="523">
                  <c:v>0.522975</c:v>
                </c:pt>
                <c:pt idx="524">
                  <c:v>0.523978</c:v>
                </c:pt>
                <c:pt idx="525">
                  <c:v>0.524982</c:v>
                </c:pt>
                <c:pt idx="526">
                  <c:v>0.525985</c:v>
                </c:pt>
                <c:pt idx="527">
                  <c:v>0.526988</c:v>
                </c:pt>
                <c:pt idx="528">
                  <c:v>0.527991</c:v>
                </c:pt>
                <c:pt idx="529">
                  <c:v>0.528995</c:v>
                </c:pt>
                <c:pt idx="530">
                  <c:v>0.529998</c:v>
                </c:pt>
                <c:pt idx="531">
                  <c:v>0.530968</c:v>
                </c:pt>
                <c:pt idx="532">
                  <c:v>0.531971</c:v>
                </c:pt>
                <c:pt idx="533">
                  <c:v>0.532974</c:v>
                </c:pt>
                <c:pt idx="534">
                  <c:v>0.533978</c:v>
                </c:pt>
                <c:pt idx="535">
                  <c:v>0.534981</c:v>
                </c:pt>
                <c:pt idx="536">
                  <c:v>0.535984</c:v>
                </c:pt>
                <c:pt idx="537">
                  <c:v>0.536987</c:v>
                </c:pt>
                <c:pt idx="538">
                  <c:v>0.537991</c:v>
                </c:pt>
                <c:pt idx="539">
                  <c:v>0.538994</c:v>
                </c:pt>
                <c:pt idx="540">
                  <c:v>0.539997</c:v>
                </c:pt>
                <c:pt idx="541">
                  <c:v>0.540967</c:v>
                </c:pt>
                <c:pt idx="542">
                  <c:v>0.54197</c:v>
                </c:pt>
                <c:pt idx="543">
                  <c:v>0.542974</c:v>
                </c:pt>
                <c:pt idx="544">
                  <c:v>0.543977</c:v>
                </c:pt>
                <c:pt idx="545">
                  <c:v>0.54498</c:v>
                </c:pt>
                <c:pt idx="546">
                  <c:v>0.545984</c:v>
                </c:pt>
                <c:pt idx="547">
                  <c:v>0.546987</c:v>
                </c:pt>
                <c:pt idx="548">
                  <c:v>0.54799</c:v>
                </c:pt>
                <c:pt idx="549">
                  <c:v>0.548993</c:v>
                </c:pt>
                <c:pt idx="550">
                  <c:v>0.549997</c:v>
                </c:pt>
                <c:pt idx="551">
                  <c:v>0.551</c:v>
                </c:pt>
                <c:pt idx="552">
                  <c:v>0.55197</c:v>
                </c:pt>
                <c:pt idx="553">
                  <c:v>0.552973</c:v>
                </c:pt>
                <c:pt idx="554">
                  <c:v>0.553976</c:v>
                </c:pt>
                <c:pt idx="555">
                  <c:v>0.55498</c:v>
                </c:pt>
                <c:pt idx="556">
                  <c:v>0.555983</c:v>
                </c:pt>
                <c:pt idx="557">
                  <c:v>0.556986</c:v>
                </c:pt>
                <c:pt idx="558">
                  <c:v>0.557989</c:v>
                </c:pt>
                <c:pt idx="559">
                  <c:v>0.558993</c:v>
                </c:pt>
                <c:pt idx="560">
                  <c:v>0.559996</c:v>
                </c:pt>
                <c:pt idx="561">
                  <c:v>0.560999</c:v>
                </c:pt>
                <c:pt idx="562">
                  <c:v>0.561969</c:v>
                </c:pt>
                <c:pt idx="563">
                  <c:v>0.562972</c:v>
                </c:pt>
                <c:pt idx="564">
                  <c:v>0.563976</c:v>
                </c:pt>
                <c:pt idx="565">
                  <c:v>0.564979</c:v>
                </c:pt>
                <c:pt idx="566">
                  <c:v>0.565982</c:v>
                </c:pt>
                <c:pt idx="567">
                  <c:v>0.566985</c:v>
                </c:pt>
                <c:pt idx="568">
                  <c:v>0.567989</c:v>
                </c:pt>
                <c:pt idx="569">
                  <c:v>0.568992</c:v>
                </c:pt>
                <c:pt idx="570">
                  <c:v>0.569995</c:v>
                </c:pt>
                <c:pt idx="571">
                  <c:v>0.570999</c:v>
                </c:pt>
                <c:pt idx="572">
                  <c:v>0.571968</c:v>
                </c:pt>
                <c:pt idx="573">
                  <c:v>0.572972</c:v>
                </c:pt>
                <c:pt idx="574">
                  <c:v>0.573975</c:v>
                </c:pt>
                <c:pt idx="575">
                  <c:v>0.574978</c:v>
                </c:pt>
                <c:pt idx="576">
                  <c:v>0.575982</c:v>
                </c:pt>
                <c:pt idx="577">
                  <c:v>0.576985</c:v>
                </c:pt>
                <c:pt idx="578">
                  <c:v>0.577988</c:v>
                </c:pt>
                <c:pt idx="579">
                  <c:v>0.578991</c:v>
                </c:pt>
                <c:pt idx="580">
                  <c:v>0.579995</c:v>
                </c:pt>
                <c:pt idx="581">
                  <c:v>0.580998</c:v>
                </c:pt>
                <c:pt idx="582">
                  <c:v>0.581968</c:v>
                </c:pt>
                <c:pt idx="583">
                  <c:v>0.582971</c:v>
                </c:pt>
                <c:pt idx="584">
                  <c:v>0.583974</c:v>
                </c:pt>
                <c:pt idx="585">
                  <c:v>0.584978</c:v>
                </c:pt>
                <c:pt idx="586">
                  <c:v>0.585981</c:v>
                </c:pt>
                <c:pt idx="587">
                  <c:v>0.586984</c:v>
                </c:pt>
                <c:pt idx="588">
                  <c:v>0.587987</c:v>
                </c:pt>
                <c:pt idx="589">
                  <c:v>0.588991</c:v>
                </c:pt>
                <c:pt idx="590">
                  <c:v>0.589994</c:v>
                </c:pt>
                <c:pt idx="591">
                  <c:v>0.590997</c:v>
                </c:pt>
                <c:pt idx="592">
                  <c:v>0.591967</c:v>
                </c:pt>
                <c:pt idx="593">
                  <c:v>0.59297</c:v>
                </c:pt>
                <c:pt idx="594">
                  <c:v>0.593974</c:v>
                </c:pt>
                <c:pt idx="595">
                  <c:v>0.594977</c:v>
                </c:pt>
                <c:pt idx="596">
                  <c:v>0.59598</c:v>
                </c:pt>
                <c:pt idx="597">
                  <c:v>0.596983</c:v>
                </c:pt>
                <c:pt idx="598">
                  <c:v>0.597987</c:v>
                </c:pt>
                <c:pt idx="599">
                  <c:v>0.59899</c:v>
                </c:pt>
                <c:pt idx="600">
                  <c:v>0.599993</c:v>
                </c:pt>
                <c:pt idx="601">
                  <c:v>0.600997</c:v>
                </c:pt>
                <c:pt idx="602">
                  <c:v>0.602</c:v>
                </c:pt>
                <c:pt idx="603">
                  <c:v>0.60297</c:v>
                </c:pt>
                <c:pt idx="604">
                  <c:v>0.603973</c:v>
                </c:pt>
                <c:pt idx="605">
                  <c:v>0.604976</c:v>
                </c:pt>
                <c:pt idx="606">
                  <c:v>0.60598</c:v>
                </c:pt>
                <c:pt idx="607">
                  <c:v>0.606983</c:v>
                </c:pt>
                <c:pt idx="608">
                  <c:v>0.607986</c:v>
                </c:pt>
                <c:pt idx="609">
                  <c:v>0.608989</c:v>
                </c:pt>
                <c:pt idx="610">
                  <c:v>0.609993</c:v>
                </c:pt>
                <c:pt idx="611">
                  <c:v>0.610996</c:v>
                </c:pt>
                <c:pt idx="612">
                  <c:v>0.611999</c:v>
                </c:pt>
                <c:pt idx="613">
                  <c:v>0.612969</c:v>
                </c:pt>
                <c:pt idx="614">
                  <c:v>0.613972</c:v>
                </c:pt>
                <c:pt idx="615">
                  <c:v>0.614976</c:v>
                </c:pt>
                <c:pt idx="616">
                  <c:v>0.615979</c:v>
                </c:pt>
                <c:pt idx="617">
                  <c:v>0.616982</c:v>
                </c:pt>
                <c:pt idx="618">
                  <c:v>0.617985</c:v>
                </c:pt>
                <c:pt idx="619">
                  <c:v>0.618989</c:v>
                </c:pt>
                <c:pt idx="620">
                  <c:v>0.619992</c:v>
                </c:pt>
                <c:pt idx="621">
                  <c:v>0.620995</c:v>
                </c:pt>
                <c:pt idx="622">
                  <c:v>0.621999</c:v>
                </c:pt>
                <c:pt idx="623">
                  <c:v>0.622968</c:v>
                </c:pt>
                <c:pt idx="624">
                  <c:v>0.623972</c:v>
                </c:pt>
                <c:pt idx="625">
                  <c:v>0.624975</c:v>
                </c:pt>
                <c:pt idx="626">
                  <c:v>0.625978</c:v>
                </c:pt>
                <c:pt idx="627">
                  <c:v>0.626981</c:v>
                </c:pt>
                <c:pt idx="628">
                  <c:v>0.627985</c:v>
                </c:pt>
                <c:pt idx="629">
                  <c:v>0.628988</c:v>
                </c:pt>
                <c:pt idx="630">
                  <c:v>0.629991</c:v>
                </c:pt>
                <c:pt idx="631">
                  <c:v>0.630995</c:v>
                </c:pt>
                <c:pt idx="632">
                  <c:v>0.631998</c:v>
                </c:pt>
                <c:pt idx="633">
                  <c:v>0.632968</c:v>
                </c:pt>
                <c:pt idx="634">
                  <c:v>0.633971</c:v>
                </c:pt>
                <c:pt idx="635">
                  <c:v>0.634974</c:v>
                </c:pt>
                <c:pt idx="636">
                  <c:v>0.635978</c:v>
                </c:pt>
                <c:pt idx="637">
                  <c:v>0.636981</c:v>
                </c:pt>
                <c:pt idx="638">
                  <c:v>0.637984</c:v>
                </c:pt>
                <c:pt idx="639">
                  <c:v>0.638987</c:v>
                </c:pt>
                <c:pt idx="640">
                  <c:v>0.639991</c:v>
                </c:pt>
                <c:pt idx="641">
                  <c:v>0.640994</c:v>
                </c:pt>
                <c:pt idx="642">
                  <c:v>0.641997</c:v>
                </c:pt>
                <c:pt idx="643">
                  <c:v>0.642967</c:v>
                </c:pt>
                <c:pt idx="644">
                  <c:v>0.64397</c:v>
                </c:pt>
                <c:pt idx="645">
                  <c:v>0.644974</c:v>
                </c:pt>
                <c:pt idx="646">
                  <c:v>0.645977</c:v>
                </c:pt>
                <c:pt idx="647">
                  <c:v>0.64698</c:v>
                </c:pt>
                <c:pt idx="648">
                  <c:v>0.647983</c:v>
                </c:pt>
                <c:pt idx="649">
                  <c:v>0.648987</c:v>
                </c:pt>
                <c:pt idx="650">
                  <c:v>0.64999</c:v>
                </c:pt>
                <c:pt idx="651">
                  <c:v>0.650993</c:v>
                </c:pt>
                <c:pt idx="652">
                  <c:v>0.651997</c:v>
                </c:pt>
                <c:pt idx="653">
                  <c:v>0.653</c:v>
                </c:pt>
                <c:pt idx="654">
                  <c:v>0.65397</c:v>
                </c:pt>
                <c:pt idx="655">
                  <c:v>0.654973</c:v>
                </c:pt>
                <c:pt idx="656">
                  <c:v>0.655976</c:v>
                </c:pt>
                <c:pt idx="657">
                  <c:v>0.656979</c:v>
                </c:pt>
                <c:pt idx="658">
                  <c:v>0.657983</c:v>
                </c:pt>
                <c:pt idx="659">
                  <c:v>0.658986</c:v>
                </c:pt>
                <c:pt idx="660">
                  <c:v>0.659989</c:v>
                </c:pt>
                <c:pt idx="661">
                  <c:v>0.660993</c:v>
                </c:pt>
                <c:pt idx="662">
                  <c:v>0.661996</c:v>
                </c:pt>
                <c:pt idx="663">
                  <c:v>0.662999</c:v>
                </c:pt>
                <c:pt idx="664">
                  <c:v>0.663969</c:v>
                </c:pt>
                <c:pt idx="665">
                  <c:v>0.664972</c:v>
                </c:pt>
                <c:pt idx="666">
                  <c:v>0.665976</c:v>
                </c:pt>
                <c:pt idx="667">
                  <c:v>0.666979</c:v>
                </c:pt>
                <c:pt idx="668">
                  <c:v>0.667982</c:v>
                </c:pt>
                <c:pt idx="669">
                  <c:v>0.668985</c:v>
                </c:pt>
                <c:pt idx="670">
                  <c:v>0.669989</c:v>
                </c:pt>
                <c:pt idx="671">
                  <c:v>0.670992</c:v>
                </c:pt>
                <c:pt idx="672">
                  <c:v>0.671995</c:v>
                </c:pt>
                <c:pt idx="673">
                  <c:v>0.672998</c:v>
                </c:pt>
                <c:pt idx="674">
                  <c:v>0.673968</c:v>
                </c:pt>
                <c:pt idx="675">
                  <c:v>0.674972</c:v>
                </c:pt>
                <c:pt idx="676">
                  <c:v>0.675975</c:v>
                </c:pt>
                <c:pt idx="677">
                  <c:v>0.676978</c:v>
                </c:pt>
                <c:pt idx="678">
                  <c:v>0.677981</c:v>
                </c:pt>
                <c:pt idx="679">
                  <c:v>0.678985</c:v>
                </c:pt>
                <c:pt idx="680">
                  <c:v>0.679988</c:v>
                </c:pt>
                <c:pt idx="681">
                  <c:v>0.680991</c:v>
                </c:pt>
                <c:pt idx="682">
                  <c:v>0.681995</c:v>
                </c:pt>
                <c:pt idx="683">
                  <c:v>0.682998</c:v>
                </c:pt>
                <c:pt idx="684">
                  <c:v>0.683968</c:v>
                </c:pt>
                <c:pt idx="685">
                  <c:v>0.684971</c:v>
                </c:pt>
                <c:pt idx="686">
                  <c:v>0.685974</c:v>
                </c:pt>
                <c:pt idx="687">
                  <c:v>0.686977</c:v>
                </c:pt>
                <c:pt idx="688">
                  <c:v>0.687981</c:v>
                </c:pt>
                <c:pt idx="689">
                  <c:v>0.688984</c:v>
                </c:pt>
                <c:pt idx="690">
                  <c:v>0.689987</c:v>
                </c:pt>
                <c:pt idx="691">
                  <c:v>0.690991</c:v>
                </c:pt>
                <c:pt idx="692">
                  <c:v>0.691994</c:v>
                </c:pt>
                <c:pt idx="693">
                  <c:v>0.692997</c:v>
                </c:pt>
                <c:pt idx="694">
                  <c:v>0.693967</c:v>
                </c:pt>
                <c:pt idx="695">
                  <c:v>0.69497</c:v>
                </c:pt>
                <c:pt idx="696">
                  <c:v>0.695974</c:v>
                </c:pt>
                <c:pt idx="697">
                  <c:v>0.696977</c:v>
                </c:pt>
                <c:pt idx="698">
                  <c:v>0.69798</c:v>
                </c:pt>
                <c:pt idx="699">
                  <c:v>0.698983</c:v>
                </c:pt>
                <c:pt idx="700">
                  <c:v>0.699987</c:v>
                </c:pt>
                <c:pt idx="701">
                  <c:v>0.70099</c:v>
                </c:pt>
                <c:pt idx="702">
                  <c:v>0.701993</c:v>
                </c:pt>
                <c:pt idx="703">
                  <c:v>0.702996</c:v>
                </c:pt>
                <c:pt idx="704">
                  <c:v>0.704</c:v>
                </c:pt>
                <c:pt idx="705">
                  <c:v>0.70497</c:v>
                </c:pt>
                <c:pt idx="706">
                  <c:v>0.705973</c:v>
                </c:pt>
                <c:pt idx="707">
                  <c:v>0.706976</c:v>
                </c:pt>
                <c:pt idx="708">
                  <c:v>0.707979</c:v>
                </c:pt>
                <c:pt idx="709">
                  <c:v>0.708983</c:v>
                </c:pt>
                <c:pt idx="710">
                  <c:v>0.709986</c:v>
                </c:pt>
                <c:pt idx="711">
                  <c:v>0.710989</c:v>
                </c:pt>
                <c:pt idx="712">
                  <c:v>0.711993</c:v>
                </c:pt>
                <c:pt idx="713">
                  <c:v>0.712996</c:v>
                </c:pt>
                <c:pt idx="714">
                  <c:v>0.713999</c:v>
                </c:pt>
                <c:pt idx="715">
                  <c:v>0.714969</c:v>
                </c:pt>
                <c:pt idx="716">
                  <c:v>0.715972</c:v>
                </c:pt>
                <c:pt idx="717">
                  <c:v>0.716975</c:v>
                </c:pt>
                <c:pt idx="718">
                  <c:v>0.717979</c:v>
                </c:pt>
                <c:pt idx="719">
                  <c:v>0.718982</c:v>
                </c:pt>
                <c:pt idx="720">
                  <c:v>0.719985</c:v>
                </c:pt>
                <c:pt idx="721">
                  <c:v>0.720989</c:v>
                </c:pt>
                <c:pt idx="722">
                  <c:v>0.721992</c:v>
                </c:pt>
                <c:pt idx="723">
                  <c:v>0.722995</c:v>
                </c:pt>
                <c:pt idx="724">
                  <c:v>0.723998</c:v>
                </c:pt>
                <c:pt idx="725">
                  <c:v>0.724968</c:v>
                </c:pt>
                <c:pt idx="726">
                  <c:v>0.725972</c:v>
                </c:pt>
                <c:pt idx="727">
                  <c:v>0.726975</c:v>
                </c:pt>
                <c:pt idx="728">
                  <c:v>0.727978</c:v>
                </c:pt>
                <c:pt idx="729">
                  <c:v>0.728981</c:v>
                </c:pt>
                <c:pt idx="730">
                  <c:v>0.729985</c:v>
                </c:pt>
                <c:pt idx="731">
                  <c:v>0.730988</c:v>
                </c:pt>
                <c:pt idx="732">
                  <c:v>0.731991</c:v>
                </c:pt>
                <c:pt idx="733">
                  <c:v>0.732994</c:v>
                </c:pt>
                <c:pt idx="734">
                  <c:v>0.733998</c:v>
                </c:pt>
                <c:pt idx="735">
                  <c:v>0.734968</c:v>
                </c:pt>
                <c:pt idx="736">
                  <c:v>0.735971</c:v>
                </c:pt>
                <c:pt idx="737">
                  <c:v>0.736974</c:v>
                </c:pt>
                <c:pt idx="738">
                  <c:v>0.737977</c:v>
                </c:pt>
                <c:pt idx="739">
                  <c:v>0.738981</c:v>
                </c:pt>
                <c:pt idx="740">
                  <c:v>0.739984</c:v>
                </c:pt>
                <c:pt idx="741">
                  <c:v>0.740987</c:v>
                </c:pt>
                <c:pt idx="742">
                  <c:v>0.741991</c:v>
                </c:pt>
                <c:pt idx="743">
                  <c:v>0.742994</c:v>
                </c:pt>
                <c:pt idx="744">
                  <c:v>0.743997</c:v>
                </c:pt>
                <c:pt idx="745">
                  <c:v>0.744967</c:v>
                </c:pt>
                <c:pt idx="746">
                  <c:v>0.74597</c:v>
                </c:pt>
                <c:pt idx="747">
                  <c:v>0.746973</c:v>
                </c:pt>
                <c:pt idx="748">
                  <c:v>0.747977</c:v>
                </c:pt>
                <c:pt idx="749">
                  <c:v>0.74898</c:v>
                </c:pt>
                <c:pt idx="750">
                  <c:v>0.749983</c:v>
                </c:pt>
                <c:pt idx="751">
                  <c:v>0.750987</c:v>
                </c:pt>
                <c:pt idx="752">
                  <c:v>0.75199</c:v>
                </c:pt>
                <c:pt idx="753">
                  <c:v>0.752993</c:v>
                </c:pt>
                <c:pt idx="754">
                  <c:v>0.753996</c:v>
                </c:pt>
                <c:pt idx="755">
                  <c:v>0.755</c:v>
                </c:pt>
                <c:pt idx="756">
                  <c:v>0.75597</c:v>
                </c:pt>
                <c:pt idx="757">
                  <c:v>0.756973</c:v>
                </c:pt>
                <c:pt idx="758">
                  <c:v>0.757976</c:v>
                </c:pt>
                <c:pt idx="759">
                  <c:v>0.758979</c:v>
                </c:pt>
                <c:pt idx="760">
                  <c:v>0.759983</c:v>
                </c:pt>
                <c:pt idx="761">
                  <c:v>0.760986</c:v>
                </c:pt>
                <c:pt idx="762">
                  <c:v>0.761989</c:v>
                </c:pt>
                <c:pt idx="763">
                  <c:v>0.762992</c:v>
                </c:pt>
                <c:pt idx="764">
                  <c:v>0.763996</c:v>
                </c:pt>
                <c:pt idx="765">
                  <c:v>0.764999</c:v>
                </c:pt>
                <c:pt idx="766">
                  <c:v>0.765969</c:v>
                </c:pt>
                <c:pt idx="767">
                  <c:v>0.766972</c:v>
                </c:pt>
                <c:pt idx="768">
                  <c:v>0.767975</c:v>
                </c:pt>
                <c:pt idx="769">
                  <c:v>0.768979</c:v>
                </c:pt>
                <c:pt idx="770">
                  <c:v>0.769982</c:v>
                </c:pt>
                <c:pt idx="771">
                  <c:v>0.770985</c:v>
                </c:pt>
                <c:pt idx="772">
                  <c:v>0.771988</c:v>
                </c:pt>
                <c:pt idx="773">
                  <c:v>0.772992</c:v>
                </c:pt>
                <c:pt idx="774">
                  <c:v>0.773995</c:v>
                </c:pt>
                <c:pt idx="775">
                  <c:v>0.774998</c:v>
                </c:pt>
                <c:pt idx="776">
                  <c:v>0.775968</c:v>
                </c:pt>
                <c:pt idx="777">
                  <c:v>0.776971</c:v>
                </c:pt>
                <c:pt idx="778">
                  <c:v>0.777975</c:v>
                </c:pt>
                <c:pt idx="779">
                  <c:v>0.778978</c:v>
                </c:pt>
                <c:pt idx="780">
                  <c:v>0.779981</c:v>
                </c:pt>
                <c:pt idx="781">
                  <c:v>0.780985</c:v>
                </c:pt>
                <c:pt idx="782">
                  <c:v>0.781988</c:v>
                </c:pt>
                <c:pt idx="783">
                  <c:v>0.782991</c:v>
                </c:pt>
                <c:pt idx="784">
                  <c:v>0.783994</c:v>
                </c:pt>
                <c:pt idx="785">
                  <c:v>0.784998</c:v>
                </c:pt>
                <c:pt idx="786">
                  <c:v>0.785967</c:v>
                </c:pt>
                <c:pt idx="787">
                  <c:v>0.786971</c:v>
                </c:pt>
                <c:pt idx="788">
                  <c:v>0.787974</c:v>
                </c:pt>
                <c:pt idx="789">
                  <c:v>0.788977</c:v>
                </c:pt>
                <c:pt idx="790">
                  <c:v>0.789981</c:v>
                </c:pt>
                <c:pt idx="791">
                  <c:v>0.790984</c:v>
                </c:pt>
                <c:pt idx="792">
                  <c:v>0.791987</c:v>
                </c:pt>
                <c:pt idx="793">
                  <c:v>0.79299</c:v>
                </c:pt>
                <c:pt idx="794">
                  <c:v>0.793994</c:v>
                </c:pt>
                <c:pt idx="795">
                  <c:v>0.794997</c:v>
                </c:pt>
                <c:pt idx="796">
                  <c:v>0.795967</c:v>
                </c:pt>
                <c:pt idx="797">
                  <c:v>0.79697</c:v>
                </c:pt>
                <c:pt idx="798">
                  <c:v>0.797973</c:v>
                </c:pt>
                <c:pt idx="799">
                  <c:v>0.798977</c:v>
                </c:pt>
                <c:pt idx="800">
                  <c:v>0.79998</c:v>
                </c:pt>
                <c:pt idx="801">
                  <c:v>0.800983</c:v>
                </c:pt>
                <c:pt idx="802">
                  <c:v>0.801986</c:v>
                </c:pt>
                <c:pt idx="803">
                  <c:v>0.80299</c:v>
                </c:pt>
                <c:pt idx="804">
                  <c:v>0.803993</c:v>
                </c:pt>
                <c:pt idx="805">
                  <c:v>0.804996</c:v>
                </c:pt>
                <c:pt idx="806">
                  <c:v>0.806</c:v>
                </c:pt>
                <c:pt idx="807">
                  <c:v>0.806969</c:v>
                </c:pt>
                <c:pt idx="808">
                  <c:v>0.807973</c:v>
                </c:pt>
                <c:pt idx="809">
                  <c:v>0.808976</c:v>
                </c:pt>
                <c:pt idx="810">
                  <c:v>0.809979</c:v>
                </c:pt>
                <c:pt idx="811">
                  <c:v>0.810983</c:v>
                </c:pt>
                <c:pt idx="812">
                  <c:v>0.811986</c:v>
                </c:pt>
                <c:pt idx="813">
                  <c:v>0.812989</c:v>
                </c:pt>
                <c:pt idx="814">
                  <c:v>0.813992</c:v>
                </c:pt>
                <c:pt idx="815">
                  <c:v>0.814996</c:v>
                </c:pt>
                <c:pt idx="816">
                  <c:v>0.815999</c:v>
                </c:pt>
                <c:pt idx="817">
                  <c:v>0.816969</c:v>
                </c:pt>
                <c:pt idx="818">
                  <c:v>0.817972</c:v>
                </c:pt>
                <c:pt idx="819">
                  <c:v>0.818975</c:v>
                </c:pt>
                <c:pt idx="820">
                  <c:v>0.819979</c:v>
                </c:pt>
                <c:pt idx="821">
                  <c:v>0.820982</c:v>
                </c:pt>
                <c:pt idx="822">
                  <c:v>0.821985</c:v>
                </c:pt>
                <c:pt idx="823">
                  <c:v>0.822988</c:v>
                </c:pt>
                <c:pt idx="824">
                  <c:v>0.823992</c:v>
                </c:pt>
                <c:pt idx="825">
                  <c:v>0.824995</c:v>
                </c:pt>
                <c:pt idx="826">
                  <c:v>0.825998</c:v>
                </c:pt>
                <c:pt idx="827">
                  <c:v>0.826968</c:v>
                </c:pt>
                <c:pt idx="828">
                  <c:v>0.827971</c:v>
                </c:pt>
                <c:pt idx="829">
                  <c:v>0.828975</c:v>
                </c:pt>
                <c:pt idx="830">
                  <c:v>0.829978</c:v>
                </c:pt>
                <c:pt idx="831">
                  <c:v>0.830981</c:v>
                </c:pt>
                <c:pt idx="832">
                  <c:v>0.831984</c:v>
                </c:pt>
                <c:pt idx="833">
                  <c:v>0.832988</c:v>
                </c:pt>
                <c:pt idx="834">
                  <c:v>0.833991</c:v>
                </c:pt>
                <c:pt idx="835">
                  <c:v>0.834994</c:v>
                </c:pt>
                <c:pt idx="836">
                  <c:v>0.835998</c:v>
                </c:pt>
                <c:pt idx="837">
                  <c:v>0.836967</c:v>
                </c:pt>
                <c:pt idx="838">
                  <c:v>0.837971</c:v>
                </c:pt>
                <c:pt idx="839">
                  <c:v>0.838974</c:v>
                </c:pt>
                <c:pt idx="840">
                  <c:v>0.839977</c:v>
                </c:pt>
                <c:pt idx="841">
                  <c:v>0.840981</c:v>
                </c:pt>
                <c:pt idx="842">
                  <c:v>0.841984</c:v>
                </c:pt>
                <c:pt idx="843">
                  <c:v>0.842987</c:v>
                </c:pt>
                <c:pt idx="844">
                  <c:v>0.84399</c:v>
                </c:pt>
                <c:pt idx="845">
                  <c:v>0.844994</c:v>
                </c:pt>
                <c:pt idx="846">
                  <c:v>0.845997</c:v>
                </c:pt>
                <c:pt idx="847">
                  <c:v>0.846967</c:v>
                </c:pt>
                <c:pt idx="848">
                  <c:v>0.84797</c:v>
                </c:pt>
                <c:pt idx="849">
                  <c:v>0.848973</c:v>
                </c:pt>
                <c:pt idx="850">
                  <c:v>0.849977</c:v>
                </c:pt>
                <c:pt idx="851">
                  <c:v>0.85098</c:v>
                </c:pt>
                <c:pt idx="852">
                  <c:v>0.851983</c:v>
                </c:pt>
                <c:pt idx="853">
                  <c:v>0.852986</c:v>
                </c:pt>
                <c:pt idx="854">
                  <c:v>0.85399</c:v>
                </c:pt>
                <c:pt idx="855">
                  <c:v>0.854993</c:v>
                </c:pt>
                <c:pt idx="856">
                  <c:v>0.855996</c:v>
                </c:pt>
                <c:pt idx="857">
                  <c:v>0.857</c:v>
                </c:pt>
                <c:pt idx="858">
                  <c:v>0.857969</c:v>
                </c:pt>
                <c:pt idx="859">
                  <c:v>0.858973</c:v>
                </c:pt>
                <c:pt idx="860">
                  <c:v>0.859976</c:v>
                </c:pt>
                <c:pt idx="861">
                  <c:v>0.860979</c:v>
                </c:pt>
                <c:pt idx="862">
                  <c:v>0.861982</c:v>
                </c:pt>
                <c:pt idx="863">
                  <c:v>0.862986</c:v>
                </c:pt>
                <c:pt idx="864">
                  <c:v>0.863989</c:v>
                </c:pt>
                <c:pt idx="865">
                  <c:v>0.864992</c:v>
                </c:pt>
                <c:pt idx="866">
                  <c:v>0.865996</c:v>
                </c:pt>
                <c:pt idx="867">
                  <c:v>0.866999</c:v>
                </c:pt>
                <c:pt idx="868">
                  <c:v>0.867969</c:v>
                </c:pt>
                <c:pt idx="869">
                  <c:v>0.868972</c:v>
                </c:pt>
                <c:pt idx="870">
                  <c:v>0.869975</c:v>
                </c:pt>
                <c:pt idx="871">
                  <c:v>0.870979</c:v>
                </c:pt>
                <c:pt idx="872">
                  <c:v>0.871982</c:v>
                </c:pt>
                <c:pt idx="873">
                  <c:v>0.872985</c:v>
                </c:pt>
                <c:pt idx="874">
                  <c:v>0.873988</c:v>
                </c:pt>
                <c:pt idx="875">
                  <c:v>0.874992</c:v>
                </c:pt>
                <c:pt idx="876">
                  <c:v>0.875995</c:v>
                </c:pt>
                <c:pt idx="877">
                  <c:v>0.876998</c:v>
                </c:pt>
                <c:pt idx="878">
                  <c:v>0.877968</c:v>
                </c:pt>
                <c:pt idx="879">
                  <c:v>0.878971</c:v>
                </c:pt>
                <c:pt idx="880">
                  <c:v>0.879975</c:v>
                </c:pt>
                <c:pt idx="881">
                  <c:v>0.880978</c:v>
                </c:pt>
                <c:pt idx="882">
                  <c:v>0.881981</c:v>
                </c:pt>
                <c:pt idx="883">
                  <c:v>0.882984</c:v>
                </c:pt>
                <c:pt idx="884">
                  <c:v>0.883988</c:v>
                </c:pt>
                <c:pt idx="885">
                  <c:v>0.884991</c:v>
                </c:pt>
                <c:pt idx="886">
                  <c:v>0.885994</c:v>
                </c:pt>
                <c:pt idx="887">
                  <c:v>0.886998</c:v>
                </c:pt>
                <c:pt idx="888">
                  <c:v>0.887967</c:v>
                </c:pt>
                <c:pt idx="889">
                  <c:v>0.888971</c:v>
                </c:pt>
                <c:pt idx="890">
                  <c:v>0.889974</c:v>
                </c:pt>
                <c:pt idx="891">
                  <c:v>0.890977</c:v>
                </c:pt>
                <c:pt idx="892">
                  <c:v>0.89198</c:v>
                </c:pt>
                <c:pt idx="893">
                  <c:v>0.892984</c:v>
                </c:pt>
                <c:pt idx="894">
                  <c:v>0.893987</c:v>
                </c:pt>
                <c:pt idx="895">
                  <c:v>0.89499</c:v>
                </c:pt>
                <c:pt idx="896">
                  <c:v>0.895994</c:v>
                </c:pt>
                <c:pt idx="897">
                  <c:v>0.896997</c:v>
                </c:pt>
                <c:pt idx="898">
                  <c:v>0.897967</c:v>
                </c:pt>
                <c:pt idx="899">
                  <c:v>0.89897</c:v>
                </c:pt>
                <c:pt idx="900">
                  <c:v>0.899973</c:v>
                </c:pt>
                <c:pt idx="901">
                  <c:v>0.900977</c:v>
                </c:pt>
                <c:pt idx="902">
                  <c:v>0.90198</c:v>
                </c:pt>
                <c:pt idx="903">
                  <c:v>0.902983</c:v>
                </c:pt>
                <c:pt idx="904">
                  <c:v>0.903986</c:v>
                </c:pt>
                <c:pt idx="905">
                  <c:v>0.90499</c:v>
                </c:pt>
                <c:pt idx="906">
                  <c:v>0.905993</c:v>
                </c:pt>
                <c:pt idx="907">
                  <c:v>0.906996</c:v>
                </c:pt>
                <c:pt idx="908">
                  <c:v>0.907999</c:v>
                </c:pt>
                <c:pt idx="909">
                  <c:v>0.908969</c:v>
                </c:pt>
                <c:pt idx="910">
                  <c:v>0.909973</c:v>
                </c:pt>
                <c:pt idx="911">
                  <c:v>0.910976</c:v>
                </c:pt>
                <c:pt idx="912">
                  <c:v>0.911979</c:v>
                </c:pt>
                <c:pt idx="913">
                  <c:v>0.912982</c:v>
                </c:pt>
                <c:pt idx="914">
                  <c:v>0.913986</c:v>
                </c:pt>
                <c:pt idx="915">
                  <c:v>0.914989</c:v>
                </c:pt>
                <c:pt idx="916">
                  <c:v>0.915992</c:v>
                </c:pt>
                <c:pt idx="917">
                  <c:v>0.916996</c:v>
                </c:pt>
                <c:pt idx="918">
                  <c:v>0.917999</c:v>
                </c:pt>
                <c:pt idx="919">
                  <c:v>0.918969</c:v>
                </c:pt>
                <c:pt idx="920">
                  <c:v>0.919972</c:v>
                </c:pt>
                <c:pt idx="921">
                  <c:v>0.920975</c:v>
                </c:pt>
                <c:pt idx="922">
                  <c:v>0.921978</c:v>
                </c:pt>
                <c:pt idx="923">
                  <c:v>0.922982</c:v>
                </c:pt>
                <c:pt idx="924">
                  <c:v>0.923985</c:v>
                </c:pt>
                <c:pt idx="925">
                  <c:v>0.924988</c:v>
                </c:pt>
                <c:pt idx="926">
                  <c:v>0.925992</c:v>
                </c:pt>
                <c:pt idx="927">
                  <c:v>0.926995</c:v>
                </c:pt>
                <c:pt idx="928">
                  <c:v>0.927998</c:v>
                </c:pt>
                <c:pt idx="929">
                  <c:v>0.928968</c:v>
                </c:pt>
                <c:pt idx="930">
                  <c:v>0.929971</c:v>
                </c:pt>
                <c:pt idx="931">
                  <c:v>0.930975</c:v>
                </c:pt>
                <c:pt idx="932">
                  <c:v>0.931978</c:v>
                </c:pt>
                <c:pt idx="933">
                  <c:v>0.932981</c:v>
                </c:pt>
                <c:pt idx="934">
                  <c:v>0.933984</c:v>
                </c:pt>
                <c:pt idx="935">
                  <c:v>0.934988</c:v>
                </c:pt>
                <c:pt idx="936">
                  <c:v>0.935991</c:v>
                </c:pt>
                <c:pt idx="937">
                  <c:v>0.936994</c:v>
                </c:pt>
                <c:pt idx="938">
                  <c:v>0.937997</c:v>
                </c:pt>
                <c:pt idx="939">
                  <c:v>0.938967</c:v>
                </c:pt>
                <c:pt idx="940">
                  <c:v>0.939971</c:v>
                </c:pt>
                <c:pt idx="941">
                  <c:v>0.940974</c:v>
                </c:pt>
                <c:pt idx="942">
                  <c:v>0.941977</c:v>
                </c:pt>
                <c:pt idx="943">
                  <c:v>0.94298</c:v>
                </c:pt>
                <c:pt idx="944">
                  <c:v>0.943984</c:v>
                </c:pt>
                <c:pt idx="945">
                  <c:v>0.944987</c:v>
                </c:pt>
                <c:pt idx="946">
                  <c:v>0.94599</c:v>
                </c:pt>
                <c:pt idx="947">
                  <c:v>0.946994</c:v>
                </c:pt>
                <c:pt idx="948">
                  <c:v>0.947997</c:v>
                </c:pt>
                <c:pt idx="949">
                  <c:v>0.948967</c:v>
                </c:pt>
                <c:pt idx="950">
                  <c:v>0.94997</c:v>
                </c:pt>
                <c:pt idx="951">
                  <c:v>0.950973</c:v>
                </c:pt>
                <c:pt idx="952">
                  <c:v>0.951976</c:v>
                </c:pt>
                <c:pt idx="953">
                  <c:v>0.95298</c:v>
                </c:pt>
                <c:pt idx="954">
                  <c:v>0.953983</c:v>
                </c:pt>
                <c:pt idx="955">
                  <c:v>0.954986</c:v>
                </c:pt>
                <c:pt idx="956">
                  <c:v>0.95599</c:v>
                </c:pt>
                <c:pt idx="957">
                  <c:v>0.956993</c:v>
                </c:pt>
                <c:pt idx="958">
                  <c:v>0.957996</c:v>
                </c:pt>
                <c:pt idx="959">
                  <c:v>0.958999</c:v>
                </c:pt>
                <c:pt idx="960">
                  <c:v>0.959969</c:v>
                </c:pt>
                <c:pt idx="961">
                  <c:v>0.960973</c:v>
                </c:pt>
                <c:pt idx="962">
                  <c:v>0.961976</c:v>
                </c:pt>
                <c:pt idx="963">
                  <c:v>0.962979</c:v>
                </c:pt>
                <c:pt idx="964">
                  <c:v>0.963982</c:v>
                </c:pt>
                <c:pt idx="965">
                  <c:v>0.964986</c:v>
                </c:pt>
                <c:pt idx="966">
                  <c:v>0.965989</c:v>
                </c:pt>
                <c:pt idx="967">
                  <c:v>0.966992</c:v>
                </c:pt>
                <c:pt idx="968">
                  <c:v>0.967995</c:v>
                </c:pt>
                <c:pt idx="969">
                  <c:v>0.968999</c:v>
                </c:pt>
                <c:pt idx="970">
                  <c:v>0.969969</c:v>
                </c:pt>
                <c:pt idx="971">
                  <c:v>0.970972</c:v>
                </c:pt>
                <c:pt idx="972">
                  <c:v>0.971975</c:v>
                </c:pt>
                <c:pt idx="973">
                  <c:v>0.972978</c:v>
                </c:pt>
                <c:pt idx="974">
                  <c:v>0.973982</c:v>
                </c:pt>
                <c:pt idx="975">
                  <c:v>0.974985</c:v>
                </c:pt>
                <c:pt idx="976">
                  <c:v>0.975988</c:v>
                </c:pt>
                <c:pt idx="977">
                  <c:v>0.976992</c:v>
                </c:pt>
                <c:pt idx="978">
                  <c:v>0.977995</c:v>
                </c:pt>
                <c:pt idx="979">
                  <c:v>0.978998</c:v>
                </c:pt>
                <c:pt idx="980">
                  <c:v>0.979968</c:v>
                </c:pt>
                <c:pt idx="981">
                  <c:v>0.980971</c:v>
                </c:pt>
                <c:pt idx="982">
                  <c:v>0.981974</c:v>
                </c:pt>
                <c:pt idx="983">
                  <c:v>0.982978</c:v>
                </c:pt>
                <c:pt idx="984">
                  <c:v>0.983981</c:v>
                </c:pt>
                <c:pt idx="985">
                  <c:v>0.984984</c:v>
                </c:pt>
                <c:pt idx="986">
                  <c:v>0.985988</c:v>
                </c:pt>
                <c:pt idx="987">
                  <c:v>0.986991</c:v>
                </c:pt>
                <c:pt idx="988">
                  <c:v>0.987994</c:v>
                </c:pt>
                <c:pt idx="989">
                  <c:v>0.988997</c:v>
                </c:pt>
                <c:pt idx="990">
                  <c:v>0.989967</c:v>
                </c:pt>
                <c:pt idx="991">
                  <c:v>0.990971</c:v>
                </c:pt>
                <c:pt idx="992">
                  <c:v>0.991974</c:v>
                </c:pt>
                <c:pt idx="993">
                  <c:v>0.992977</c:v>
                </c:pt>
                <c:pt idx="994">
                  <c:v>0.99398</c:v>
                </c:pt>
                <c:pt idx="995">
                  <c:v>0.994984</c:v>
                </c:pt>
                <c:pt idx="996">
                  <c:v>0.995987</c:v>
                </c:pt>
                <c:pt idx="997">
                  <c:v>0.99699</c:v>
                </c:pt>
                <c:pt idx="998">
                  <c:v>0.997993</c:v>
                </c:pt>
                <c:pt idx="999">
                  <c:v>0.998997</c:v>
                </c:pt>
                <c:pt idx="1000">
                  <c:v>0.999967</c:v>
                </c:pt>
                <c:pt idx="1001">
                  <c:v>1.0</c:v>
                </c:pt>
              </c:numCache>
            </c:numRef>
          </c:yVal>
          <c:smooth val="0"/>
        </c:ser>
        <c:ser>
          <c:idx val="2"/>
          <c:order val="2"/>
          <c:tx>
            <c:v>Buffer=6s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'buffer HLS'!$G$5:$G$1006</c:f>
              <c:numCache>
                <c:formatCode>General</c:formatCode>
                <c:ptCount val="100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1.0E-6</c:v>
                </c:pt>
                <c:pt idx="192">
                  <c:v>1.0E-6</c:v>
                </c:pt>
                <c:pt idx="193">
                  <c:v>1.0E-6</c:v>
                </c:pt>
                <c:pt idx="194">
                  <c:v>1.0E-6</c:v>
                </c:pt>
                <c:pt idx="195">
                  <c:v>2.0E-6</c:v>
                </c:pt>
                <c:pt idx="196">
                  <c:v>2.0E-6</c:v>
                </c:pt>
                <c:pt idx="197">
                  <c:v>3.0E-6</c:v>
                </c:pt>
                <c:pt idx="198">
                  <c:v>3.0E-6</c:v>
                </c:pt>
                <c:pt idx="199">
                  <c:v>3.0E-6</c:v>
                </c:pt>
                <c:pt idx="200">
                  <c:v>4.0E-6</c:v>
                </c:pt>
                <c:pt idx="201">
                  <c:v>4.0E-6</c:v>
                </c:pt>
                <c:pt idx="202">
                  <c:v>4.0E-6</c:v>
                </c:pt>
                <c:pt idx="203">
                  <c:v>5.0E-6</c:v>
                </c:pt>
                <c:pt idx="204">
                  <c:v>5.0E-6</c:v>
                </c:pt>
                <c:pt idx="205">
                  <c:v>5.0E-6</c:v>
                </c:pt>
                <c:pt idx="206">
                  <c:v>6.0E-6</c:v>
                </c:pt>
                <c:pt idx="207">
                  <c:v>6.0E-6</c:v>
                </c:pt>
                <c:pt idx="208">
                  <c:v>7.0E-6</c:v>
                </c:pt>
                <c:pt idx="209">
                  <c:v>7.0E-6</c:v>
                </c:pt>
                <c:pt idx="210">
                  <c:v>8.0E-6</c:v>
                </c:pt>
                <c:pt idx="211">
                  <c:v>8.0E-6</c:v>
                </c:pt>
                <c:pt idx="212">
                  <c:v>9.0E-6</c:v>
                </c:pt>
                <c:pt idx="213">
                  <c:v>9.0E-6</c:v>
                </c:pt>
                <c:pt idx="214">
                  <c:v>1.0E-5</c:v>
                </c:pt>
                <c:pt idx="215">
                  <c:v>1.0E-5</c:v>
                </c:pt>
                <c:pt idx="216">
                  <c:v>1.1E-5</c:v>
                </c:pt>
                <c:pt idx="217">
                  <c:v>1.1E-5</c:v>
                </c:pt>
                <c:pt idx="218">
                  <c:v>1.2E-5</c:v>
                </c:pt>
                <c:pt idx="219">
                  <c:v>1.2E-5</c:v>
                </c:pt>
                <c:pt idx="220">
                  <c:v>1.3E-5</c:v>
                </c:pt>
                <c:pt idx="221">
                  <c:v>1.3E-5</c:v>
                </c:pt>
                <c:pt idx="222">
                  <c:v>1.4E-5</c:v>
                </c:pt>
                <c:pt idx="223">
                  <c:v>1.5E-5</c:v>
                </c:pt>
                <c:pt idx="224">
                  <c:v>1.5E-5</c:v>
                </c:pt>
                <c:pt idx="225">
                  <c:v>1.6E-5</c:v>
                </c:pt>
                <c:pt idx="226">
                  <c:v>1.7E-5</c:v>
                </c:pt>
                <c:pt idx="227">
                  <c:v>1.7E-5</c:v>
                </c:pt>
                <c:pt idx="228">
                  <c:v>1.8E-5</c:v>
                </c:pt>
                <c:pt idx="229">
                  <c:v>1.8E-5</c:v>
                </c:pt>
                <c:pt idx="230">
                  <c:v>1.9E-5</c:v>
                </c:pt>
                <c:pt idx="231">
                  <c:v>2.0E-5</c:v>
                </c:pt>
                <c:pt idx="232">
                  <c:v>2.1E-5</c:v>
                </c:pt>
                <c:pt idx="233">
                  <c:v>2.2E-5</c:v>
                </c:pt>
                <c:pt idx="234">
                  <c:v>2.2E-5</c:v>
                </c:pt>
                <c:pt idx="235">
                  <c:v>2.3E-5</c:v>
                </c:pt>
                <c:pt idx="236">
                  <c:v>2.4E-5</c:v>
                </c:pt>
                <c:pt idx="237">
                  <c:v>2.5E-5</c:v>
                </c:pt>
                <c:pt idx="238">
                  <c:v>2.6E-5</c:v>
                </c:pt>
                <c:pt idx="239">
                  <c:v>2.7E-5</c:v>
                </c:pt>
                <c:pt idx="240">
                  <c:v>2.8E-5</c:v>
                </c:pt>
                <c:pt idx="241">
                  <c:v>2.8E-5</c:v>
                </c:pt>
                <c:pt idx="242">
                  <c:v>3.0E-5</c:v>
                </c:pt>
                <c:pt idx="243">
                  <c:v>3.1E-5</c:v>
                </c:pt>
                <c:pt idx="244">
                  <c:v>3.2E-5</c:v>
                </c:pt>
                <c:pt idx="245">
                  <c:v>3.3E-5</c:v>
                </c:pt>
                <c:pt idx="246">
                  <c:v>3.4E-5</c:v>
                </c:pt>
                <c:pt idx="247">
                  <c:v>3.5E-5</c:v>
                </c:pt>
                <c:pt idx="248">
                  <c:v>3.5E-5</c:v>
                </c:pt>
                <c:pt idx="249">
                  <c:v>3.7E-5</c:v>
                </c:pt>
                <c:pt idx="250">
                  <c:v>3.8E-5</c:v>
                </c:pt>
                <c:pt idx="251">
                  <c:v>3.9E-5</c:v>
                </c:pt>
                <c:pt idx="252">
                  <c:v>4.0E-5</c:v>
                </c:pt>
                <c:pt idx="253">
                  <c:v>4.1E-5</c:v>
                </c:pt>
                <c:pt idx="254">
                  <c:v>4.3E-5</c:v>
                </c:pt>
                <c:pt idx="255">
                  <c:v>4.4E-5</c:v>
                </c:pt>
                <c:pt idx="256">
                  <c:v>4.5E-5</c:v>
                </c:pt>
                <c:pt idx="257">
                  <c:v>4.6E-5</c:v>
                </c:pt>
                <c:pt idx="258">
                  <c:v>4.8E-5</c:v>
                </c:pt>
                <c:pt idx="259">
                  <c:v>4.9E-5</c:v>
                </c:pt>
                <c:pt idx="260">
                  <c:v>5.0E-5</c:v>
                </c:pt>
                <c:pt idx="261">
                  <c:v>5.2E-5</c:v>
                </c:pt>
                <c:pt idx="262">
                  <c:v>5.4E-5</c:v>
                </c:pt>
                <c:pt idx="263">
                  <c:v>5.5E-5</c:v>
                </c:pt>
                <c:pt idx="264">
                  <c:v>5.7E-5</c:v>
                </c:pt>
                <c:pt idx="265">
                  <c:v>5.9E-5</c:v>
                </c:pt>
                <c:pt idx="266">
                  <c:v>6.0E-5</c:v>
                </c:pt>
                <c:pt idx="267">
                  <c:v>6.2E-5</c:v>
                </c:pt>
                <c:pt idx="268">
                  <c:v>6.4E-5</c:v>
                </c:pt>
                <c:pt idx="269">
                  <c:v>6.6E-5</c:v>
                </c:pt>
                <c:pt idx="270">
                  <c:v>6.8E-5</c:v>
                </c:pt>
                <c:pt idx="271">
                  <c:v>7.0E-5</c:v>
                </c:pt>
                <c:pt idx="272">
                  <c:v>7.2E-5</c:v>
                </c:pt>
                <c:pt idx="273">
                  <c:v>7.3E-5</c:v>
                </c:pt>
                <c:pt idx="274">
                  <c:v>7.5E-5</c:v>
                </c:pt>
                <c:pt idx="275">
                  <c:v>7.7E-5</c:v>
                </c:pt>
                <c:pt idx="276">
                  <c:v>7.8E-5</c:v>
                </c:pt>
                <c:pt idx="277">
                  <c:v>8.0E-5</c:v>
                </c:pt>
                <c:pt idx="278">
                  <c:v>8.2E-5</c:v>
                </c:pt>
                <c:pt idx="279">
                  <c:v>8.4E-5</c:v>
                </c:pt>
                <c:pt idx="280">
                  <c:v>8.6E-5</c:v>
                </c:pt>
                <c:pt idx="281">
                  <c:v>8.8E-5</c:v>
                </c:pt>
                <c:pt idx="282">
                  <c:v>9.1E-5</c:v>
                </c:pt>
                <c:pt idx="283">
                  <c:v>9.2E-5</c:v>
                </c:pt>
                <c:pt idx="284">
                  <c:v>9.4E-5</c:v>
                </c:pt>
                <c:pt idx="285">
                  <c:v>9.7E-5</c:v>
                </c:pt>
                <c:pt idx="286">
                  <c:v>9.9E-5</c:v>
                </c:pt>
                <c:pt idx="287">
                  <c:v>0.000102</c:v>
                </c:pt>
                <c:pt idx="288">
                  <c:v>0.000103</c:v>
                </c:pt>
                <c:pt idx="289">
                  <c:v>0.000106</c:v>
                </c:pt>
                <c:pt idx="290">
                  <c:v>0.000107</c:v>
                </c:pt>
                <c:pt idx="291">
                  <c:v>0.00011</c:v>
                </c:pt>
                <c:pt idx="292">
                  <c:v>0.000111</c:v>
                </c:pt>
                <c:pt idx="293">
                  <c:v>0.000114</c:v>
                </c:pt>
                <c:pt idx="294">
                  <c:v>0.000116</c:v>
                </c:pt>
                <c:pt idx="295">
                  <c:v>0.000118</c:v>
                </c:pt>
                <c:pt idx="296">
                  <c:v>0.000121</c:v>
                </c:pt>
                <c:pt idx="297">
                  <c:v>0.000123</c:v>
                </c:pt>
                <c:pt idx="298">
                  <c:v>0.000125</c:v>
                </c:pt>
                <c:pt idx="299">
                  <c:v>0.000127</c:v>
                </c:pt>
                <c:pt idx="300">
                  <c:v>0.00013</c:v>
                </c:pt>
                <c:pt idx="301">
                  <c:v>0.000132</c:v>
                </c:pt>
                <c:pt idx="302">
                  <c:v>0.000134</c:v>
                </c:pt>
                <c:pt idx="303">
                  <c:v>0.000136</c:v>
                </c:pt>
                <c:pt idx="304">
                  <c:v>0.000138</c:v>
                </c:pt>
                <c:pt idx="305">
                  <c:v>0.00014</c:v>
                </c:pt>
                <c:pt idx="306">
                  <c:v>0.000142</c:v>
                </c:pt>
                <c:pt idx="307">
                  <c:v>0.000144</c:v>
                </c:pt>
                <c:pt idx="308">
                  <c:v>0.000146</c:v>
                </c:pt>
                <c:pt idx="309">
                  <c:v>0.000148</c:v>
                </c:pt>
                <c:pt idx="310">
                  <c:v>0.000149</c:v>
                </c:pt>
                <c:pt idx="311">
                  <c:v>0.000152</c:v>
                </c:pt>
                <c:pt idx="312">
                  <c:v>0.000154</c:v>
                </c:pt>
                <c:pt idx="313">
                  <c:v>0.000156</c:v>
                </c:pt>
                <c:pt idx="314">
                  <c:v>0.00016</c:v>
                </c:pt>
                <c:pt idx="315">
                  <c:v>0.000161</c:v>
                </c:pt>
                <c:pt idx="316">
                  <c:v>0.000165</c:v>
                </c:pt>
                <c:pt idx="317">
                  <c:v>0.000167</c:v>
                </c:pt>
                <c:pt idx="318">
                  <c:v>0.00017</c:v>
                </c:pt>
                <c:pt idx="319">
                  <c:v>0.000172</c:v>
                </c:pt>
                <c:pt idx="320">
                  <c:v>0.000175</c:v>
                </c:pt>
                <c:pt idx="321">
                  <c:v>0.000177</c:v>
                </c:pt>
                <c:pt idx="322">
                  <c:v>0.000179</c:v>
                </c:pt>
                <c:pt idx="323">
                  <c:v>0.000182</c:v>
                </c:pt>
                <c:pt idx="324">
                  <c:v>0.000184</c:v>
                </c:pt>
                <c:pt idx="325">
                  <c:v>0.000187</c:v>
                </c:pt>
                <c:pt idx="326">
                  <c:v>0.00019</c:v>
                </c:pt>
                <c:pt idx="327">
                  <c:v>0.000193</c:v>
                </c:pt>
                <c:pt idx="328">
                  <c:v>0.000195</c:v>
                </c:pt>
                <c:pt idx="329">
                  <c:v>0.000197</c:v>
                </c:pt>
                <c:pt idx="330">
                  <c:v>0.000199</c:v>
                </c:pt>
                <c:pt idx="331">
                  <c:v>0.000202</c:v>
                </c:pt>
                <c:pt idx="332">
                  <c:v>0.000204</c:v>
                </c:pt>
                <c:pt idx="333">
                  <c:v>0.000207</c:v>
                </c:pt>
                <c:pt idx="334">
                  <c:v>0.000209</c:v>
                </c:pt>
                <c:pt idx="335">
                  <c:v>0.000211</c:v>
                </c:pt>
                <c:pt idx="336">
                  <c:v>0.000214</c:v>
                </c:pt>
                <c:pt idx="337">
                  <c:v>0.000217</c:v>
                </c:pt>
                <c:pt idx="338">
                  <c:v>0.00022</c:v>
                </c:pt>
                <c:pt idx="339">
                  <c:v>0.000223</c:v>
                </c:pt>
                <c:pt idx="340">
                  <c:v>0.000225</c:v>
                </c:pt>
                <c:pt idx="341">
                  <c:v>0.000228</c:v>
                </c:pt>
                <c:pt idx="342">
                  <c:v>0.000231</c:v>
                </c:pt>
                <c:pt idx="343">
                  <c:v>0.000234</c:v>
                </c:pt>
                <c:pt idx="344">
                  <c:v>0.000236</c:v>
                </c:pt>
                <c:pt idx="345">
                  <c:v>0.000239</c:v>
                </c:pt>
                <c:pt idx="346">
                  <c:v>0.000241</c:v>
                </c:pt>
                <c:pt idx="347">
                  <c:v>0.000244</c:v>
                </c:pt>
                <c:pt idx="348">
                  <c:v>0.000247</c:v>
                </c:pt>
                <c:pt idx="349">
                  <c:v>0.00025</c:v>
                </c:pt>
                <c:pt idx="350">
                  <c:v>0.000253</c:v>
                </c:pt>
                <c:pt idx="351">
                  <c:v>0.000255</c:v>
                </c:pt>
                <c:pt idx="352">
                  <c:v>0.000257</c:v>
                </c:pt>
                <c:pt idx="353">
                  <c:v>0.00026</c:v>
                </c:pt>
                <c:pt idx="354">
                  <c:v>0.000262</c:v>
                </c:pt>
                <c:pt idx="355">
                  <c:v>0.000266</c:v>
                </c:pt>
                <c:pt idx="356">
                  <c:v>0.000269</c:v>
                </c:pt>
                <c:pt idx="357">
                  <c:v>0.000272</c:v>
                </c:pt>
                <c:pt idx="358">
                  <c:v>0.000275</c:v>
                </c:pt>
                <c:pt idx="359">
                  <c:v>0.000278</c:v>
                </c:pt>
                <c:pt idx="360">
                  <c:v>0.000281</c:v>
                </c:pt>
                <c:pt idx="361">
                  <c:v>0.000285</c:v>
                </c:pt>
                <c:pt idx="362">
                  <c:v>0.000288</c:v>
                </c:pt>
                <c:pt idx="363">
                  <c:v>0.000291</c:v>
                </c:pt>
                <c:pt idx="364">
                  <c:v>0.000294</c:v>
                </c:pt>
                <c:pt idx="365">
                  <c:v>0.000296</c:v>
                </c:pt>
                <c:pt idx="366">
                  <c:v>0.0003</c:v>
                </c:pt>
                <c:pt idx="367">
                  <c:v>0.000302</c:v>
                </c:pt>
                <c:pt idx="368">
                  <c:v>0.000305</c:v>
                </c:pt>
                <c:pt idx="369">
                  <c:v>0.000309</c:v>
                </c:pt>
                <c:pt idx="370">
                  <c:v>0.000312</c:v>
                </c:pt>
                <c:pt idx="371">
                  <c:v>0.000315</c:v>
                </c:pt>
                <c:pt idx="372">
                  <c:v>0.000317</c:v>
                </c:pt>
                <c:pt idx="373">
                  <c:v>0.00032</c:v>
                </c:pt>
                <c:pt idx="374">
                  <c:v>0.000324</c:v>
                </c:pt>
                <c:pt idx="375">
                  <c:v>0.000326</c:v>
                </c:pt>
                <c:pt idx="376">
                  <c:v>0.00033</c:v>
                </c:pt>
                <c:pt idx="377">
                  <c:v>0.000333</c:v>
                </c:pt>
                <c:pt idx="378">
                  <c:v>0.000336</c:v>
                </c:pt>
                <c:pt idx="379">
                  <c:v>0.00034</c:v>
                </c:pt>
                <c:pt idx="380">
                  <c:v>0.000344</c:v>
                </c:pt>
                <c:pt idx="381">
                  <c:v>0.000347</c:v>
                </c:pt>
                <c:pt idx="382">
                  <c:v>0.000352</c:v>
                </c:pt>
                <c:pt idx="383">
                  <c:v>0.000355</c:v>
                </c:pt>
                <c:pt idx="384">
                  <c:v>0.000358</c:v>
                </c:pt>
                <c:pt idx="385">
                  <c:v>0.000361</c:v>
                </c:pt>
                <c:pt idx="386">
                  <c:v>0.000364</c:v>
                </c:pt>
                <c:pt idx="387">
                  <c:v>0.000367</c:v>
                </c:pt>
                <c:pt idx="388">
                  <c:v>0.00037</c:v>
                </c:pt>
                <c:pt idx="389">
                  <c:v>0.000374</c:v>
                </c:pt>
                <c:pt idx="390">
                  <c:v>0.000377</c:v>
                </c:pt>
                <c:pt idx="391">
                  <c:v>0.000381</c:v>
                </c:pt>
                <c:pt idx="392">
                  <c:v>0.000385</c:v>
                </c:pt>
                <c:pt idx="393">
                  <c:v>0.000388</c:v>
                </c:pt>
                <c:pt idx="394">
                  <c:v>0.000391</c:v>
                </c:pt>
                <c:pt idx="395">
                  <c:v>0.000394</c:v>
                </c:pt>
                <c:pt idx="396">
                  <c:v>0.000398</c:v>
                </c:pt>
                <c:pt idx="397">
                  <c:v>0.000402</c:v>
                </c:pt>
                <c:pt idx="398">
                  <c:v>0.000407</c:v>
                </c:pt>
                <c:pt idx="399">
                  <c:v>0.000411</c:v>
                </c:pt>
                <c:pt idx="400">
                  <c:v>0.000414</c:v>
                </c:pt>
                <c:pt idx="401">
                  <c:v>0.000418</c:v>
                </c:pt>
                <c:pt idx="402">
                  <c:v>0.000421</c:v>
                </c:pt>
                <c:pt idx="403">
                  <c:v>0.000425</c:v>
                </c:pt>
                <c:pt idx="404">
                  <c:v>0.000429</c:v>
                </c:pt>
                <c:pt idx="405">
                  <c:v>0.000432</c:v>
                </c:pt>
                <c:pt idx="406">
                  <c:v>0.000436</c:v>
                </c:pt>
                <c:pt idx="407">
                  <c:v>0.000441</c:v>
                </c:pt>
                <c:pt idx="408">
                  <c:v>0.000444</c:v>
                </c:pt>
                <c:pt idx="409">
                  <c:v>0.000448</c:v>
                </c:pt>
                <c:pt idx="410">
                  <c:v>0.000452</c:v>
                </c:pt>
                <c:pt idx="411">
                  <c:v>0.000455</c:v>
                </c:pt>
                <c:pt idx="412">
                  <c:v>0.00046</c:v>
                </c:pt>
                <c:pt idx="413">
                  <c:v>0.000464</c:v>
                </c:pt>
                <c:pt idx="414">
                  <c:v>0.000468</c:v>
                </c:pt>
                <c:pt idx="415">
                  <c:v>0.000471</c:v>
                </c:pt>
                <c:pt idx="416">
                  <c:v>0.000475</c:v>
                </c:pt>
                <c:pt idx="417">
                  <c:v>0.000479</c:v>
                </c:pt>
                <c:pt idx="418">
                  <c:v>0.000482</c:v>
                </c:pt>
                <c:pt idx="419">
                  <c:v>0.000485</c:v>
                </c:pt>
                <c:pt idx="420">
                  <c:v>0.000488</c:v>
                </c:pt>
                <c:pt idx="421">
                  <c:v>0.000491</c:v>
                </c:pt>
                <c:pt idx="422">
                  <c:v>0.000495</c:v>
                </c:pt>
                <c:pt idx="423">
                  <c:v>0.0005</c:v>
                </c:pt>
                <c:pt idx="424">
                  <c:v>0.000504</c:v>
                </c:pt>
                <c:pt idx="425">
                  <c:v>0.000508</c:v>
                </c:pt>
                <c:pt idx="426">
                  <c:v>0.000513</c:v>
                </c:pt>
                <c:pt idx="427">
                  <c:v>0.000518</c:v>
                </c:pt>
                <c:pt idx="428">
                  <c:v>0.000523</c:v>
                </c:pt>
                <c:pt idx="429">
                  <c:v>0.000527</c:v>
                </c:pt>
                <c:pt idx="430">
                  <c:v>0.00053</c:v>
                </c:pt>
                <c:pt idx="431">
                  <c:v>0.000533</c:v>
                </c:pt>
                <c:pt idx="432">
                  <c:v>0.000537</c:v>
                </c:pt>
                <c:pt idx="433">
                  <c:v>0.000542</c:v>
                </c:pt>
                <c:pt idx="434">
                  <c:v>0.000546</c:v>
                </c:pt>
                <c:pt idx="435">
                  <c:v>0.000551</c:v>
                </c:pt>
                <c:pt idx="436">
                  <c:v>0.000554</c:v>
                </c:pt>
                <c:pt idx="437">
                  <c:v>0.000558</c:v>
                </c:pt>
                <c:pt idx="438">
                  <c:v>0.000563</c:v>
                </c:pt>
                <c:pt idx="439">
                  <c:v>0.000567</c:v>
                </c:pt>
                <c:pt idx="440">
                  <c:v>0.000571</c:v>
                </c:pt>
                <c:pt idx="441">
                  <c:v>0.000575</c:v>
                </c:pt>
                <c:pt idx="442">
                  <c:v>0.00058</c:v>
                </c:pt>
                <c:pt idx="443">
                  <c:v>0.000583</c:v>
                </c:pt>
                <c:pt idx="444">
                  <c:v>0.000587</c:v>
                </c:pt>
                <c:pt idx="445">
                  <c:v>0.000591</c:v>
                </c:pt>
                <c:pt idx="446">
                  <c:v>0.000595</c:v>
                </c:pt>
                <c:pt idx="447">
                  <c:v>0.0006</c:v>
                </c:pt>
                <c:pt idx="448">
                  <c:v>0.000604</c:v>
                </c:pt>
                <c:pt idx="449">
                  <c:v>0.000611</c:v>
                </c:pt>
                <c:pt idx="450">
                  <c:v>0.000616</c:v>
                </c:pt>
                <c:pt idx="451">
                  <c:v>0.000621</c:v>
                </c:pt>
                <c:pt idx="452">
                  <c:v>0.000625</c:v>
                </c:pt>
                <c:pt idx="453">
                  <c:v>0.00063</c:v>
                </c:pt>
                <c:pt idx="454">
                  <c:v>0.000635</c:v>
                </c:pt>
                <c:pt idx="455">
                  <c:v>0.000642</c:v>
                </c:pt>
                <c:pt idx="456">
                  <c:v>0.000646</c:v>
                </c:pt>
                <c:pt idx="457">
                  <c:v>0.000651</c:v>
                </c:pt>
                <c:pt idx="458">
                  <c:v>0.000655</c:v>
                </c:pt>
                <c:pt idx="459">
                  <c:v>0.000661</c:v>
                </c:pt>
                <c:pt idx="460">
                  <c:v>0.000666</c:v>
                </c:pt>
                <c:pt idx="461">
                  <c:v>0.000674</c:v>
                </c:pt>
                <c:pt idx="462">
                  <c:v>0.000679</c:v>
                </c:pt>
                <c:pt idx="463">
                  <c:v>0.000684</c:v>
                </c:pt>
                <c:pt idx="464">
                  <c:v>0.000691</c:v>
                </c:pt>
                <c:pt idx="465">
                  <c:v>0.000696</c:v>
                </c:pt>
                <c:pt idx="466">
                  <c:v>0.000701</c:v>
                </c:pt>
                <c:pt idx="467">
                  <c:v>0.000706</c:v>
                </c:pt>
                <c:pt idx="468">
                  <c:v>0.000713</c:v>
                </c:pt>
                <c:pt idx="469">
                  <c:v>0.000718</c:v>
                </c:pt>
                <c:pt idx="470">
                  <c:v>0.000724</c:v>
                </c:pt>
                <c:pt idx="471">
                  <c:v>0.00073</c:v>
                </c:pt>
                <c:pt idx="472">
                  <c:v>0.000736</c:v>
                </c:pt>
                <c:pt idx="473">
                  <c:v>0.000742</c:v>
                </c:pt>
                <c:pt idx="474">
                  <c:v>0.000747</c:v>
                </c:pt>
                <c:pt idx="475">
                  <c:v>0.000753</c:v>
                </c:pt>
                <c:pt idx="476">
                  <c:v>0.000759</c:v>
                </c:pt>
                <c:pt idx="477">
                  <c:v>0.000767</c:v>
                </c:pt>
                <c:pt idx="478">
                  <c:v>0.000774</c:v>
                </c:pt>
                <c:pt idx="479">
                  <c:v>0.00078</c:v>
                </c:pt>
                <c:pt idx="480">
                  <c:v>0.000785</c:v>
                </c:pt>
                <c:pt idx="481">
                  <c:v>0.000789</c:v>
                </c:pt>
                <c:pt idx="482">
                  <c:v>0.000794</c:v>
                </c:pt>
                <c:pt idx="483">
                  <c:v>0.000801</c:v>
                </c:pt>
                <c:pt idx="484">
                  <c:v>0.000806</c:v>
                </c:pt>
                <c:pt idx="485">
                  <c:v>0.000811</c:v>
                </c:pt>
                <c:pt idx="486">
                  <c:v>0.000818</c:v>
                </c:pt>
                <c:pt idx="487">
                  <c:v>0.000824</c:v>
                </c:pt>
                <c:pt idx="488">
                  <c:v>0.000829</c:v>
                </c:pt>
                <c:pt idx="489">
                  <c:v>0.000837</c:v>
                </c:pt>
                <c:pt idx="490">
                  <c:v>0.000844</c:v>
                </c:pt>
                <c:pt idx="491">
                  <c:v>0.00085</c:v>
                </c:pt>
                <c:pt idx="492">
                  <c:v>0.000855</c:v>
                </c:pt>
                <c:pt idx="493">
                  <c:v>0.00086</c:v>
                </c:pt>
                <c:pt idx="494">
                  <c:v>0.000865</c:v>
                </c:pt>
                <c:pt idx="495">
                  <c:v>0.000873</c:v>
                </c:pt>
                <c:pt idx="496">
                  <c:v>0.000881</c:v>
                </c:pt>
                <c:pt idx="497">
                  <c:v>0.000886</c:v>
                </c:pt>
                <c:pt idx="498">
                  <c:v>0.000894</c:v>
                </c:pt>
                <c:pt idx="499">
                  <c:v>0.0009</c:v>
                </c:pt>
                <c:pt idx="500">
                  <c:v>0.000906</c:v>
                </c:pt>
                <c:pt idx="501">
                  <c:v>0.000913</c:v>
                </c:pt>
                <c:pt idx="502">
                  <c:v>0.000919</c:v>
                </c:pt>
                <c:pt idx="503">
                  <c:v>0.000925</c:v>
                </c:pt>
                <c:pt idx="504">
                  <c:v>0.000932</c:v>
                </c:pt>
                <c:pt idx="505">
                  <c:v>0.000936</c:v>
                </c:pt>
                <c:pt idx="506">
                  <c:v>0.000944</c:v>
                </c:pt>
                <c:pt idx="507">
                  <c:v>0.000951</c:v>
                </c:pt>
                <c:pt idx="508">
                  <c:v>0.000955</c:v>
                </c:pt>
                <c:pt idx="509">
                  <c:v>0.000962</c:v>
                </c:pt>
                <c:pt idx="510">
                  <c:v>0.00097</c:v>
                </c:pt>
                <c:pt idx="511">
                  <c:v>0.000978</c:v>
                </c:pt>
                <c:pt idx="512">
                  <c:v>0.000984</c:v>
                </c:pt>
                <c:pt idx="513">
                  <c:v>0.000992</c:v>
                </c:pt>
                <c:pt idx="514">
                  <c:v>0.001</c:v>
                </c:pt>
                <c:pt idx="515">
                  <c:v>0.00101</c:v>
                </c:pt>
                <c:pt idx="516">
                  <c:v>0.001019</c:v>
                </c:pt>
                <c:pt idx="517">
                  <c:v>0.001026</c:v>
                </c:pt>
                <c:pt idx="518">
                  <c:v>0.001033</c:v>
                </c:pt>
                <c:pt idx="519">
                  <c:v>0.001041</c:v>
                </c:pt>
                <c:pt idx="520">
                  <c:v>0.001048</c:v>
                </c:pt>
                <c:pt idx="521">
                  <c:v>0.001055</c:v>
                </c:pt>
                <c:pt idx="522">
                  <c:v>0.001062</c:v>
                </c:pt>
                <c:pt idx="523">
                  <c:v>0.001071</c:v>
                </c:pt>
                <c:pt idx="524">
                  <c:v>0.00108</c:v>
                </c:pt>
                <c:pt idx="525">
                  <c:v>0.00109</c:v>
                </c:pt>
                <c:pt idx="526">
                  <c:v>0.001098</c:v>
                </c:pt>
                <c:pt idx="527">
                  <c:v>0.001106</c:v>
                </c:pt>
                <c:pt idx="528">
                  <c:v>0.001115</c:v>
                </c:pt>
                <c:pt idx="529">
                  <c:v>0.001123</c:v>
                </c:pt>
                <c:pt idx="530">
                  <c:v>0.00113</c:v>
                </c:pt>
                <c:pt idx="531">
                  <c:v>0.001138</c:v>
                </c:pt>
                <c:pt idx="532">
                  <c:v>0.001146</c:v>
                </c:pt>
                <c:pt idx="533">
                  <c:v>0.001154</c:v>
                </c:pt>
                <c:pt idx="534">
                  <c:v>0.001161</c:v>
                </c:pt>
                <c:pt idx="535">
                  <c:v>0.001168</c:v>
                </c:pt>
                <c:pt idx="536">
                  <c:v>0.001175</c:v>
                </c:pt>
                <c:pt idx="537">
                  <c:v>0.001191</c:v>
                </c:pt>
                <c:pt idx="538">
                  <c:v>0.0012</c:v>
                </c:pt>
                <c:pt idx="539">
                  <c:v>0.001209</c:v>
                </c:pt>
                <c:pt idx="540">
                  <c:v>0.001219</c:v>
                </c:pt>
                <c:pt idx="541">
                  <c:v>0.001228</c:v>
                </c:pt>
                <c:pt idx="542">
                  <c:v>0.001234</c:v>
                </c:pt>
                <c:pt idx="543">
                  <c:v>0.001243</c:v>
                </c:pt>
                <c:pt idx="544">
                  <c:v>0.001253</c:v>
                </c:pt>
                <c:pt idx="545">
                  <c:v>0.001262</c:v>
                </c:pt>
                <c:pt idx="546">
                  <c:v>0.001273</c:v>
                </c:pt>
                <c:pt idx="547">
                  <c:v>0.001282</c:v>
                </c:pt>
                <c:pt idx="548">
                  <c:v>0.00129</c:v>
                </c:pt>
                <c:pt idx="549">
                  <c:v>0.001298</c:v>
                </c:pt>
                <c:pt idx="550">
                  <c:v>0.00131</c:v>
                </c:pt>
                <c:pt idx="551">
                  <c:v>0.00132</c:v>
                </c:pt>
                <c:pt idx="552">
                  <c:v>0.001331</c:v>
                </c:pt>
                <c:pt idx="553">
                  <c:v>0.001341</c:v>
                </c:pt>
                <c:pt idx="554">
                  <c:v>0.001352</c:v>
                </c:pt>
                <c:pt idx="555">
                  <c:v>0.001363</c:v>
                </c:pt>
                <c:pt idx="556">
                  <c:v>0.001375</c:v>
                </c:pt>
                <c:pt idx="557">
                  <c:v>0.001384</c:v>
                </c:pt>
                <c:pt idx="558">
                  <c:v>0.001395</c:v>
                </c:pt>
                <c:pt idx="559">
                  <c:v>0.001407</c:v>
                </c:pt>
                <c:pt idx="560">
                  <c:v>0.001418</c:v>
                </c:pt>
                <c:pt idx="561">
                  <c:v>0.001427</c:v>
                </c:pt>
                <c:pt idx="562">
                  <c:v>0.001438</c:v>
                </c:pt>
                <c:pt idx="563">
                  <c:v>0.001452</c:v>
                </c:pt>
                <c:pt idx="564">
                  <c:v>0.001462</c:v>
                </c:pt>
                <c:pt idx="565">
                  <c:v>0.001475</c:v>
                </c:pt>
                <c:pt idx="566">
                  <c:v>0.001483</c:v>
                </c:pt>
                <c:pt idx="567">
                  <c:v>0.001495</c:v>
                </c:pt>
                <c:pt idx="568">
                  <c:v>0.001506</c:v>
                </c:pt>
                <c:pt idx="569">
                  <c:v>0.001518</c:v>
                </c:pt>
                <c:pt idx="570">
                  <c:v>0.001528</c:v>
                </c:pt>
                <c:pt idx="571">
                  <c:v>0.001541</c:v>
                </c:pt>
                <c:pt idx="572">
                  <c:v>0.001551</c:v>
                </c:pt>
                <c:pt idx="573">
                  <c:v>0.001567</c:v>
                </c:pt>
                <c:pt idx="574">
                  <c:v>0.001586</c:v>
                </c:pt>
                <c:pt idx="575">
                  <c:v>0.001597</c:v>
                </c:pt>
                <c:pt idx="576">
                  <c:v>0.001608</c:v>
                </c:pt>
                <c:pt idx="577">
                  <c:v>0.001617</c:v>
                </c:pt>
                <c:pt idx="578">
                  <c:v>0.001627</c:v>
                </c:pt>
                <c:pt idx="579">
                  <c:v>0.001642</c:v>
                </c:pt>
                <c:pt idx="580">
                  <c:v>0.001655</c:v>
                </c:pt>
                <c:pt idx="581">
                  <c:v>0.001666</c:v>
                </c:pt>
                <c:pt idx="582">
                  <c:v>0.001675</c:v>
                </c:pt>
                <c:pt idx="583">
                  <c:v>0.00169</c:v>
                </c:pt>
                <c:pt idx="584">
                  <c:v>0.001702</c:v>
                </c:pt>
                <c:pt idx="585">
                  <c:v>0.001713</c:v>
                </c:pt>
                <c:pt idx="586">
                  <c:v>0.001726</c:v>
                </c:pt>
                <c:pt idx="587">
                  <c:v>0.001736</c:v>
                </c:pt>
                <c:pt idx="588">
                  <c:v>0.001751</c:v>
                </c:pt>
                <c:pt idx="589">
                  <c:v>0.001764</c:v>
                </c:pt>
                <c:pt idx="590">
                  <c:v>0.001782</c:v>
                </c:pt>
                <c:pt idx="591">
                  <c:v>0.001792</c:v>
                </c:pt>
                <c:pt idx="592">
                  <c:v>0.001803</c:v>
                </c:pt>
                <c:pt idx="593">
                  <c:v>0.001815</c:v>
                </c:pt>
                <c:pt idx="594">
                  <c:v>0.001828</c:v>
                </c:pt>
                <c:pt idx="595">
                  <c:v>0.001839</c:v>
                </c:pt>
                <c:pt idx="596">
                  <c:v>0.001854</c:v>
                </c:pt>
                <c:pt idx="597">
                  <c:v>0.001869</c:v>
                </c:pt>
                <c:pt idx="598">
                  <c:v>0.001881</c:v>
                </c:pt>
                <c:pt idx="599">
                  <c:v>0.001893</c:v>
                </c:pt>
                <c:pt idx="600">
                  <c:v>0.00191</c:v>
                </c:pt>
                <c:pt idx="601">
                  <c:v>0.001928</c:v>
                </c:pt>
                <c:pt idx="602">
                  <c:v>0.001946</c:v>
                </c:pt>
                <c:pt idx="603">
                  <c:v>0.001958</c:v>
                </c:pt>
                <c:pt idx="604">
                  <c:v>0.001972</c:v>
                </c:pt>
                <c:pt idx="605">
                  <c:v>0.00199</c:v>
                </c:pt>
                <c:pt idx="606">
                  <c:v>0.002012</c:v>
                </c:pt>
                <c:pt idx="607">
                  <c:v>0.002029</c:v>
                </c:pt>
                <c:pt idx="608">
                  <c:v>0.002047</c:v>
                </c:pt>
                <c:pt idx="609">
                  <c:v>0.002064</c:v>
                </c:pt>
                <c:pt idx="610">
                  <c:v>0.002081</c:v>
                </c:pt>
                <c:pt idx="611">
                  <c:v>0.002094</c:v>
                </c:pt>
                <c:pt idx="612">
                  <c:v>0.00211</c:v>
                </c:pt>
                <c:pt idx="613">
                  <c:v>0.002123</c:v>
                </c:pt>
                <c:pt idx="614">
                  <c:v>0.002137</c:v>
                </c:pt>
                <c:pt idx="615">
                  <c:v>0.002155</c:v>
                </c:pt>
                <c:pt idx="616">
                  <c:v>0.00217</c:v>
                </c:pt>
                <c:pt idx="617">
                  <c:v>0.002189</c:v>
                </c:pt>
                <c:pt idx="618">
                  <c:v>0.00221</c:v>
                </c:pt>
                <c:pt idx="619">
                  <c:v>0.002231</c:v>
                </c:pt>
                <c:pt idx="620">
                  <c:v>0.002245</c:v>
                </c:pt>
                <c:pt idx="621">
                  <c:v>0.002266</c:v>
                </c:pt>
                <c:pt idx="622">
                  <c:v>0.002281</c:v>
                </c:pt>
                <c:pt idx="623">
                  <c:v>0.002299</c:v>
                </c:pt>
                <c:pt idx="624">
                  <c:v>0.002315</c:v>
                </c:pt>
                <c:pt idx="625">
                  <c:v>0.002333</c:v>
                </c:pt>
                <c:pt idx="626">
                  <c:v>0.002361</c:v>
                </c:pt>
                <c:pt idx="627">
                  <c:v>0.002384</c:v>
                </c:pt>
                <c:pt idx="628">
                  <c:v>0.002399</c:v>
                </c:pt>
                <c:pt idx="629">
                  <c:v>0.002421</c:v>
                </c:pt>
                <c:pt idx="630">
                  <c:v>0.002443</c:v>
                </c:pt>
                <c:pt idx="631">
                  <c:v>0.002456</c:v>
                </c:pt>
                <c:pt idx="632">
                  <c:v>0.002472</c:v>
                </c:pt>
                <c:pt idx="633">
                  <c:v>0.002491</c:v>
                </c:pt>
                <c:pt idx="634">
                  <c:v>0.002518</c:v>
                </c:pt>
                <c:pt idx="635">
                  <c:v>0.00254</c:v>
                </c:pt>
                <c:pt idx="636">
                  <c:v>0.002561</c:v>
                </c:pt>
                <c:pt idx="637">
                  <c:v>0.002584</c:v>
                </c:pt>
                <c:pt idx="638">
                  <c:v>0.002603</c:v>
                </c:pt>
                <c:pt idx="639">
                  <c:v>0.002628</c:v>
                </c:pt>
                <c:pt idx="640">
                  <c:v>0.002652</c:v>
                </c:pt>
                <c:pt idx="641">
                  <c:v>0.002673</c:v>
                </c:pt>
                <c:pt idx="642">
                  <c:v>0.002691</c:v>
                </c:pt>
                <c:pt idx="643">
                  <c:v>0.002718</c:v>
                </c:pt>
                <c:pt idx="644">
                  <c:v>0.002737</c:v>
                </c:pt>
                <c:pt idx="645">
                  <c:v>0.002755</c:v>
                </c:pt>
                <c:pt idx="646">
                  <c:v>0.002778</c:v>
                </c:pt>
                <c:pt idx="647">
                  <c:v>0.002802</c:v>
                </c:pt>
                <c:pt idx="648">
                  <c:v>0.002826</c:v>
                </c:pt>
                <c:pt idx="649">
                  <c:v>0.002849</c:v>
                </c:pt>
                <c:pt idx="650">
                  <c:v>0.002873</c:v>
                </c:pt>
                <c:pt idx="651">
                  <c:v>0.002901</c:v>
                </c:pt>
                <c:pt idx="652">
                  <c:v>0.002927</c:v>
                </c:pt>
                <c:pt idx="653">
                  <c:v>0.002947</c:v>
                </c:pt>
                <c:pt idx="654">
                  <c:v>0.002968</c:v>
                </c:pt>
                <c:pt idx="655">
                  <c:v>0.002993</c:v>
                </c:pt>
                <c:pt idx="656">
                  <c:v>0.003018</c:v>
                </c:pt>
                <c:pt idx="657">
                  <c:v>0.003037</c:v>
                </c:pt>
                <c:pt idx="658">
                  <c:v>0.003066</c:v>
                </c:pt>
                <c:pt idx="659">
                  <c:v>0.00308</c:v>
                </c:pt>
                <c:pt idx="660">
                  <c:v>0.003108</c:v>
                </c:pt>
                <c:pt idx="661">
                  <c:v>0.003133</c:v>
                </c:pt>
                <c:pt idx="662">
                  <c:v>0.003166</c:v>
                </c:pt>
                <c:pt idx="663">
                  <c:v>0.003195</c:v>
                </c:pt>
                <c:pt idx="664">
                  <c:v>0.003215</c:v>
                </c:pt>
                <c:pt idx="665">
                  <c:v>0.003239</c:v>
                </c:pt>
                <c:pt idx="666">
                  <c:v>0.003267</c:v>
                </c:pt>
                <c:pt idx="667">
                  <c:v>0.003287</c:v>
                </c:pt>
                <c:pt idx="668">
                  <c:v>0.003326</c:v>
                </c:pt>
                <c:pt idx="669">
                  <c:v>0.003345</c:v>
                </c:pt>
                <c:pt idx="670">
                  <c:v>0.003372</c:v>
                </c:pt>
                <c:pt idx="671">
                  <c:v>0.003399</c:v>
                </c:pt>
                <c:pt idx="672">
                  <c:v>0.003429</c:v>
                </c:pt>
                <c:pt idx="673">
                  <c:v>0.003452</c:v>
                </c:pt>
                <c:pt idx="674">
                  <c:v>0.003482</c:v>
                </c:pt>
                <c:pt idx="675">
                  <c:v>0.003506</c:v>
                </c:pt>
                <c:pt idx="676">
                  <c:v>0.003538</c:v>
                </c:pt>
                <c:pt idx="677">
                  <c:v>0.003562</c:v>
                </c:pt>
                <c:pt idx="678">
                  <c:v>0.003594</c:v>
                </c:pt>
                <c:pt idx="679">
                  <c:v>0.003623</c:v>
                </c:pt>
                <c:pt idx="680">
                  <c:v>0.003655</c:v>
                </c:pt>
                <c:pt idx="681">
                  <c:v>0.003686</c:v>
                </c:pt>
                <c:pt idx="682">
                  <c:v>0.003714</c:v>
                </c:pt>
                <c:pt idx="683">
                  <c:v>0.003749</c:v>
                </c:pt>
                <c:pt idx="684">
                  <c:v>0.003781</c:v>
                </c:pt>
                <c:pt idx="685">
                  <c:v>0.003814</c:v>
                </c:pt>
                <c:pt idx="686">
                  <c:v>0.003846</c:v>
                </c:pt>
                <c:pt idx="687">
                  <c:v>0.003871</c:v>
                </c:pt>
                <c:pt idx="688">
                  <c:v>0.003912</c:v>
                </c:pt>
                <c:pt idx="689">
                  <c:v>0.003951</c:v>
                </c:pt>
                <c:pt idx="690">
                  <c:v>0.003982</c:v>
                </c:pt>
                <c:pt idx="691">
                  <c:v>0.004007</c:v>
                </c:pt>
                <c:pt idx="692">
                  <c:v>0.004033</c:v>
                </c:pt>
                <c:pt idx="693">
                  <c:v>0.004066</c:v>
                </c:pt>
                <c:pt idx="694">
                  <c:v>0.0041</c:v>
                </c:pt>
                <c:pt idx="695">
                  <c:v>0.004137</c:v>
                </c:pt>
                <c:pt idx="696">
                  <c:v>0.004175</c:v>
                </c:pt>
                <c:pt idx="697">
                  <c:v>0.004204</c:v>
                </c:pt>
                <c:pt idx="698">
                  <c:v>0.004238</c:v>
                </c:pt>
                <c:pt idx="699">
                  <c:v>0.004278</c:v>
                </c:pt>
                <c:pt idx="700">
                  <c:v>0.004304</c:v>
                </c:pt>
                <c:pt idx="701">
                  <c:v>0.004349</c:v>
                </c:pt>
                <c:pt idx="702">
                  <c:v>0.004388</c:v>
                </c:pt>
                <c:pt idx="703">
                  <c:v>0.004417</c:v>
                </c:pt>
                <c:pt idx="704">
                  <c:v>0.004453</c:v>
                </c:pt>
                <c:pt idx="705">
                  <c:v>0.004481</c:v>
                </c:pt>
                <c:pt idx="706">
                  <c:v>0.004507</c:v>
                </c:pt>
                <c:pt idx="707">
                  <c:v>0.004535</c:v>
                </c:pt>
                <c:pt idx="708">
                  <c:v>0.004559</c:v>
                </c:pt>
                <c:pt idx="709">
                  <c:v>0.004598</c:v>
                </c:pt>
                <c:pt idx="710">
                  <c:v>0.004634</c:v>
                </c:pt>
                <c:pt idx="711">
                  <c:v>0.004669</c:v>
                </c:pt>
                <c:pt idx="712">
                  <c:v>0.004706</c:v>
                </c:pt>
                <c:pt idx="713">
                  <c:v>0.004737</c:v>
                </c:pt>
                <c:pt idx="714">
                  <c:v>0.004777</c:v>
                </c:pt>
                <c:pt idx="715">
                  <c:v>0.004832</c:v>
                </c:pt>
                <c:pt idx="716">
                  <c:v>0.004886</c:v>
                </c:pt>
                <c:pt idx="717">
                  <c:v>0.00492</c:v>
                </c:pt>
                <c:pt idx="718">
                  <c:v>0.00496</c:v>
                </c:pt>
                <c:pt idx="719">
                  <c:v>0.005001</c:v>
                </c:pt>
                <c:pt idx="720">
                  <c:v>0.00504</c:v>
                </c:pt>
                <c:pt idx="721">
                  <c:v>0.005067</c:v>
                </c:pt>
                <c:pt idx="722">
                  <c:v>0.005105</c:v>
                </c:pt>
                <c:pt idx="723">
                  <c:v>0.005146</c:v>
                </c:pt>
                <c:pt idx="724">
                  <c:v>0.005175</c:v>
                </c:pt>
                <c:pt idx="725">
                  <c:v>0.005211</c:v>
                </c:pt>
                <c:pt idx="726">
                  <c:v>0.005239</c:v>
                </c:pt>
                <c:pt idx="727">
                  <c:v>0.005288</c:v>
                </c:pt>
                <c:pt idx="728">
                  <c:v>0.005329</c:v>
                </c:pt>
                <c:pt idx="729">
                  <c:v>0.005378</c:v>
                </c:pt>
                <c:pt idx="730">
                  <c:v>0.00543</c:v>
                </c:pt>
                <c:pt idx="731">
                  <c:v>0.005463</c:v>
                </c:pt>
                <c:pt idx="732">
                  <c:v>0.0055</c:v>
                </c:pt>
                <c:pt idx="733">
                  <c:v>0.005535</c:v>
                </c:pt>
                <c:pt idx="734">
                  <c:v>0.005588</c:v>
                </c:pt>
                <c:pt idx="735">
                  <c:v>0.005642</c:v>
                </c:pt>
                <c:pt idx="736">
                  <c:v>0.005686</c:v>
                </c:pt>
                <c:pt idx="737">
                  <c:v>0.005743</c:v>
                </c:pt>
                <c:pt idx="738">
                  <c:v>0.005791</c:v>
                </c:pt>
                <c:pt idx="739">
                  <c:v>0.005845</c:v>
                </c:pt>
                <c:pt idx="740">
                  <c:v>0.005893</c:v>
                </c:pt>
                <c:pt idx="741">
                  <c:v>0.005944</c:v>
                </c:pt>
                <c:pt idx="742">
                  <c:v>0.006004</c:v>
                </c:pt>
                <c:pt idx="743">
                  <c:v>0.006041</c:v>
                </c:pt>
                <c:pt idx="744">
                  <c:v>0.0061</c:v>
                </c:pt>
                <c:pt idx="745">
                  <c:v>0.006151</c:v>
                </c:pt>
                <c:pt idx="746">
                  <c:v>0.006192</c:v>
                </c:pt>
                <c:pt idx="747">
                  <c:v>0.006246</c:v>
                </c:pt>
                <c:pt idx="748">
                  <c:v>0.006307</c:v>
                </c:pt>
                <c:pt idx="749">
                  <c:v>0.00635</c:v>
                </c:pt>
                <c:pt idx="750">
                  <c:v>0.006404</c:v>
                </c:pt>
                <c:pt idx="751">
                  <c:v>0.006475</c:v>
                </c:pt>
                <c:pt idx="752">
                  <c:v>0.006549</c:v>
                </c:pt>
                <c:pt idx="753">
                  <c:v>0.006608</c:v>
                </c:pt>
                <c:pt idx="754">
                  <c:v>0.006677</c:v>
                </c:pt>
                <c:pt idx="755">
                  <c:v>0.00674</c:v>
                </c:pt>
                <c:pt idx="756">
                  <c:v>0.006797</c:v>
                </c:pt>
                <c:pt idx="757">
                  <c:v>0.006859</c:v>
                </c:pt>
                <c:pt idx="758">
                  <c:v>0.00692</c:v>
                </c:pt>
                <c:pt idx="759">
                  <c:v>0.00698</c:v>
                </c:pt>
                <c:pt idx="760">
                  <c:v>0.007046</c:v>
                </c:pt>
                <c:pt idx="761">
                  <c:v>0.007108</c:v>
                </c:pt>
                <c:pt idx="762">
                  <c:v>0.007145</c:v>
                </c:pt>
                <c:pt idx="763">
                  <c:v>0.007227</c:v>
                </c:pt>
                <c:pt idx="764">
                  <c:v>0.007301</c:v>
                </c:pt>
                <c:pt idx="765">
                  <c:v>0.007361</c:v>
                </c:pt>
                <c:pt idx="766">
                  <c:v>0.007424</c:v>
                </c:pt>
                <c:pt idx="767">
                  <c:v>0.007482</c:v>
                </c:pt>
                <c:pt idx="768">
                  <c:v>0.00757</c:v>
                </c:pt>
                <c:pt idx="769">
                  <c:v>0.007633</c:v>
                </c:pt>
                <c:pt idx="770">
                  <c:v>0.007695</c:v>
                </c:pt>
                <c:pt idx="771">
                  <c:v>0.007758</c:v>
                </c:pt>
                <c:pt idx="772">
                  <c:v>0.00785</c:v>
                </c:pt>
                <c:pt idx="773">
                  <c:v>0.007932</c:v>
                </c:pt>
                <c:pt idx="774">
                  <c:v>0.008005</c:v>
                </c:pt>
                <c:pt idx="775">
                  <c:v>0.008091</c:v>
                </c:pt>
                <c:pt idx="776">
                  <c:v>0.008165</c:v>
                </c:pt>
                <c:pt idx="777">
                  <c:v>0.008252</c:v>
                </c:pt>
                <c:pt idx="778">
                  <c:v>0.008318</c:v>
                </c:pt>
                <c:pt idx="779">
                  <c:v>0.008413</c:v>
                </c:pt>
                <c:pt idx="780">
                  <c:v>0.008517</c:v>
                </c:pt>
                <c:pt idx="781">
                  <c:v>0.008602</c:v>
                </c:pt>
                <c:pt idx="782">
                  <c:v>0.008672</c:v>
                </c:pt>
                <c:pt idx="783">
                  <c:v>0.008747</c:v>
                </c:pt>
                <c:pt idx="784">
                  <c:v>0.008828</c:v>
                </c:pt>
                <c:pt idx="785">
                  <c:v>0.008919</c:v>
                </c:pt>
                <c:pt idx="786">
                  <c:v>0.00902</c:v>
                </c:pt>
                <c:pt idx="787">
                  <c:v>0.009099</c:v>
                </c:pt>
                <c:pt idx="788">
                  <c:v>0.009195</c:v>
                </c:pt>
                <c:pt idx="789">
                  <c:v>0.009276</c:v>
                </c:pt>
                <c:pt idx="790">
                  <c:v>0.009382</c:v>
                </c:pt>
                <c:pt idx="791">
                  <c:v>0.009483</c:v>
                </c:pt>
                <c:pt idx="792">
                  <c:v>0.009615</c:v>
                </c:pt>
                <c:pt idx="793">
                  <c:v>0.009704</c:v>
                </c:pt>
                <c:pt idx="794">
                  <c:v>0.009819</c:v>
                </c:pt>
                <c:pt idx="795">
                  <c:v>0.009902</c:v>
                </c:pt>
                <c:pt idx="796">
                  <c:v>0.010022</c:v>
                </c:pt>
                <c:pt idx="797">
                  <c:v>0.010136</c:v>
                </c:pt>
                <c:pt idx="798">
                  <c:v>0.010254</c:v>
                </c:pt>
                <c:pt idx="799">
                  <c:v>0.010338</c:v>
                </c:pt>
                <c:pt idx="800">
                  <c:v>0.010462</c:v>
                </c:pt>
                <c:pt idx="801">
                  <c:v>0.010631</c:v>
                </c:pt>
                <c:pt idx="802">
                  <c:v>0.010718</c:v>
                </c:pt>
                <c:pt idx="803">
                  <c:v>0.010835</c:v>
                </c:pt>
                <c:pt idx="804">
                  <c:v>0.01092</c:v>
                </c:pt>
                <c:pt idx="805">
                  <c:v>0.011039</c:v>
                </c:pt>
                <c:pt idx="806">
                  <c:v>0.011157</c:v>
                </c:pt>
                <c:pt idx="807">
                  <c:v>0.011294</c:v>
                </c:pt>
                <c:pt idx="808">
                  <c:v>0.011419</c:v>
                </c:pt>
                <c:pt idx="809">
                  <c:v>0.011517</c:v>
                </c:pt>
                <c:pt idx="810">
                  <c:v>0.011595</c:v>
                </c:pt>
                <c:pt idx="811">
                  <c:v>0.011724</c:v>
                </c:pt>
                <c:pt idx="812">
                  <c:v>0.011837</c:v>
                </c:pt>
                <c:pt idx="813">
                  <c:v>0.011949</c:v>
                </c:pt>
                <c:pt idx="814">
                  <c:v>0.012074</c:v>
                </c:pt>
                <c:pt idx="815">
                  <c:v>0.012178</c:v>
                </c:pt>
                <c:pt idx="816">
                  <c:v>0.01236</c:v>
                </c:pt>
                <c:pt idx="817">
                  <c:v>0.012472</c:v>
                </c:pt>
                <c:pt idx="818">
                  <c:v>0.012609</c:v>
                </c:pt>
                <c:pt idx="819">
                  <c:v>0.012783</c:v>
                </c:pt>
                <c:pt idx="820">
                  <c:v>0.012921</c:v>
                </c:pt>
                <c:pt idx="821">
                  <c:v>0.01306</c:v>
                </c:pt>
                <c:pt idx="822">
                  <c:v>0.013197</c:v>
                </c:pt>
                <c:pt idx="823">
                  <c:v>0.013347</c:v>
                </c:pt>
                <c:pt idx="824">
                  <c:v>0.013469</c:v>
                </c:pt>
                <c:pt idx="825">
                  <c:v>0.013623</c:v>
                </c:pt>
                <c:pt idx="826">
                  <c:v>0.013716</c:v>
                </c:pt>
                <c:pt idx="827">
                  <c:v>0.013883</c:v>
                </c:pt>
                <c:pt idx="828">
                  <c:v>0.014012</c:v>
                </c:pt>
                <c:pt idx="829">
                  <c:v>0.014148</c:v>
                </c:pt>
                <c:pt idx="830">
                  <c:v>0.014352</c:v>
                </c:pt>
                <c:pt idx="831">
                  <c:v>0.014498</c:v>
                </c:pt>
                <c:pt idx="832">
                  <c:v>0.01466</c:v>
                </c:pt>
                <c:pt idx="833">
                  <c:v>0.014784</c:v>
                </c:pt>
                <c:pt idx="834">
                  <c:v>0.01497</c:v>
                </c:pt>
                <c:pt idx="835">
                  <c:v>0.015151</c:v>
                </c:pt>
                <c:pt idx="836">
                  <c:v>0.015328</c:v>
                </c:pt>
                <c:pt idx="837">
                  <c:v>0.015519</c:v>
                </c:pt>
                <c:pt idx="838">
                  <c:v>0.015729</c:v>
                </c:pt>
                <c:pt idx="839">
                  <c:v>0.015975</c:v>
                </c:pt>
                <c:pt idx="840">
                  <c:v>0.016159</c:v>
                </c:pt>
                <c:pt idx="841">
                  <c:v>0.016343</c:v>
                </c:pt>
                <c:pt idx="842">
                  <c:v>0.016565</c:v>
                </c:pt>
                <c:pt idx="843">
                  <c:v>0.016787</c:v>
                </c:pt>
                <c:pt idx="844">
                  <c:v>0.016963</c:v>
                </c:pt>
                <c:pt idx="845">
                  <c:v>0.017179</c:v>
                </c:pt>
                <c:pt idx="846">
                  <c:v>0.017407</c:v>
                </c:pt>
                <c:pt idx="847">
                  <c:v>0.017587</c:v>
                </c:pt>
                <c:pt idx="848">
                  <c:v>0.017794</c:v>
                </c:pt>
                <c:pt idx="849">
                  <c:v>0.018057</c:v>
                </c:pt>
                <c:pt idx="850">
                  <c:v>0.018214</c:v>
                </c:pt>
                <c:pt idx="851">
                  <c:v>0.018436</c:v>
                </c:pt>
                <c:pt idx="852">
                  <c:v>0.018628</c:v>
                </c:pt>
                <c:pt idx="853">
                  <c:v>0.018809</c:v>
                </c:pt>
                <c:pt idx="854">
                  <c:v>0.019049</c:v>
                </c:pt>
                <c:pt idx="855">
                  <c:v>0.019262</c:v>
                </c:pt>
                <c:pt idx="856">
                  <c:v>0.019509</c:v>
                </c:pt>
                <c:pt idx="857">
                  <c:v>0.019716</c:v>
                </c:pt>
                <c:pt idx="858">
                  <c:v>0.020041</c:v>
                </c:pt>
                <c:pt idx="859">
                  <c:v>0.020232</c:v>
                </c:pt>
                <c:pt idx="860">
                  <c:v>0.020473</c:v>
                </c:pt>
                <c:pt idx="861">
                  <c:v>0.020674</c:v>
                </c:pt>
                <c:pt idx="862">
                  <c:v>0.020898</c:v>
                </c:pt>
                <c:pt idx="863">
                  <c:v>0.021132</c:v>
                </c:pt>
                <c:pt idx="864">
                  <c:v>0.021364</c:v>
                </c:pt>
                <c:pt idx="865">
                  <c:v>0.021649</c:v>
                </c:pt>
                <c:pt idx="866">
                  <c:v>0.022019</c:v>
                </c:pt>
                <c:pt idx="867">
                  <c:v>0.022362</c:v>
                </c:pt>
                <c:pt idx="868">
                  <c:v>0.022553</c:v>
                </c:pt>
                <c:pt idx="869">
                  <c:v>0.02287</c:v>
                </c:pt>
                <c:pt idx="870">
                  <c:v>0.023087</c:v>
                </c:pt>
                <c:pt idx="871">
                  <c:v>0.023335</c:v>
                </c:pt>
                <c:pt idx="872">
                  <c:v>0.023719</c:v>
                </c:pt>
                <c:pt idx="873">
                  <c:v>0.024004</c:v>
                </c:pt>
                <c:pt idx="874">
                  <c:v>0.02437</c:v>
                </c:pt>
                <c:pt idx="875">
                  <c:v>0.024692</c:v>
                </c:pt>
                <c:pt idx="876">
                  <c:v>0.024985</c:v>
                </c:pt>
                <c:pt idx="877">
                  <c:v>0.025321</c:v>
                </c:pt>
                <c:pt idx="878">
                  <c:v>0.025627</c:v>
                </c:pt>
                <c:pt idx="879">
                  <c:v>0.025987</c:v>
                </c:pt>
                <c:pt idx="880">
                  <c:v>0.026266</c:v>
                </c:pt>
                <c:pt idx="881">
                  <c:v>0.026636</c:v>
                </c:pt>
                <c:pt idx="882">
                  <c:v>0.026968</c:v>
                </c:pt>
                <c:pt idx="883">
                  <c:v>0.027333</c:v>
                </c:pt>
                <c:pt idx="884">
                  <c:v>0.027662</c:v>
                </c:pt>
                <c:pt idx="885">
                  <c:v>0.028102</c:v>
                </c:pt>
                <c:pt idx="886">
                  <c:v>0.028489</c:v>
                </c:pt>
                <c:pt idx="887">
                  <c:v>0.028962</c:v>
                </c:pt>
                <c:pt idx="888">
                  <c:v>0.029398</c:v>
                </c:pt>
                <c:pt idx="889">
                  <c:v>0.029642</c:v>
                </c:pt>
                <c:pt idx="890">
                  <c:v>0.030082</c:v>
                </c:pt>
                <c:pt idx="891">
                  <c:v>0.030446</c:v>
                </c:pt>
                <c:pt idx="892">
                  <c:v>0.030903</c:v>
                </c:pt>
                <c:pt idx="893">
                  <c:v>0.031313</c:v>
                </c:pt>
                <c:pt idx="894">
                  <c:v>0.031716</c:v>
                </c:pt>
                <c:pt idx="895">
                  <c:v>0.032351</c:v>
                </c:pt>
                <c:pt idx="896">
                  <c:v>0.032771</c:v>
                </c:pt>
                <c:pt idx="897">
                  <c:v>0.033276</c:v>
                </c:pt>
                <c:pt idx="898">
                  <c:v>0.033759</c:v>
                </c:pt>
                <c:pt idx="899">
                  <c:v>0.034241</c:v>
                </c:pt>
                <c:pt idx="900">
                  <c:v>0.034663</c:v>
                </c:pt>
                <c:pt idx="901">
                  <c:v>0.035133</c:v>
                </c:pt>
                <c:pt idx="902">
                  <c:v>0.035633</c:v>
                </c:pt>
                <c:pt idx="903">
                  <c:v>0.036368</c:v>
                </c:pt>
                <c:pt idx="904">
                  <c:v>0.036843</c:v>
                </c:pt>
                <c:pt idx="905">
                  <c:v>0.037361</c:v>
                </c:pt>
                <c:pt idx="906">
                  <c:v>0.037924</c:v>
                </c:pt>
                <c:pt idx="907">
                  <c:v>0.03866</c:v>
                </c:pt>
                <c:pt idx="908">
                  <c:v>0.039472</c:v>
                </c:pt>
                <c:pt idx="909">
                  <c:v>0.040226</c:v>
                </c:pt>
                <c:pt idx="910">
                  <c:v>0.041154</c:v>
                </c:pt>
                <c:pt idx="911">
                  <c:v>0.042054</c:v>
                </c:pt>
                <c:pt idx="912">
                  <c:v>0.0427</c:v>
                </c:pt>
                <c:pt idx="913">
                  <c:v>0.043378</c:v>
                </c:pt>
                <c:pt idx="914">
                  <c:v>0.044304</c:v>
                </c:pt>
                <c:pt idx="915">
                  <c:v>0.045445</c:v>
                </c:pt>
                <c:pt idx="916">
                  <c:v>0.04599</c:v>
                </c:pt>
                <c:pt idx="917">
                  <c:v>0.046585</c:v>
                </c:pt>
                <c:pt idx="918">
                  <c:v>0.047325</c:v>
                </c:pt>
                <c:pt idx="919">
                  <c:v>0.047932</c:v>
                </c:pt>
                <c:pt idx="920">
                  <c:v>0.04887</c:v>
                </c:pt>
                <c:pt idx="921">
                  <c:v>0.049965</c:v>
                </c:pt>
                <c:pt idx="922">
                  <c:v>0.051044</c:v>
                </c:pt>
                <c:pt idx="923">
                  <c:v>0.05216</c:v>
                </c:pt>
                <c:pt idx="924">
                  <c:v>0.05307</c:v>
                </c:pt>
                <c:pt idx="925">
                  <c:v>0.054446</c:v>
                </c:pt>
                <c:pt idx="926">
                  <c:v>0.055746</c:v>
                </c:pt>
                <c:pt idx="927">
                  <c:v>0.057141</c:v>
                </c:pt>
                <c:pt idx="928">
                  <c:v>0.058751</c:v>
                </c:pt>
                <c:pt idx="929">
                  <c:v>0.059962</c:v>
                </c:pt>
                <c:pt idx="930">
                  <c:v>0.061338</c:v>
                </c:pt>
                <c:pt idx="931">
                  <c:v>0.062525</c:v>
                </c:pt>
                <c:pt idx="932">
                  <c:v>0.063982</c:v>
                </c:pt>
                <c:pt idx="933">
                  <c:v>0.065208</c:v>
                </c:pt>
                <c:pt idx="934">
                  <c:v>0.06686</c:v>
                </c:pt>
                <c:pt idx="935">
                  <c:v>0.068807</c:v>
                </c:pt>
                <c:pt idx="936">
                  <c:v>0.070481</c:v>
                </c:pt>
                <c:pt idx="937">
                  <c:v>0.07227</c:v>
                </c:pt>
                <c:pt idx="938">
                  <c:v>0.074512</c:v>
                </c:pt>
                <c:pt idx="939">
                  <c:v>0.076439</c:v>
                </c:pt>
                <c:pt idx="940">
                  <c:v>0.078667</c:v>
                </c:pt>
                <c:pt idx="941">
                  <c:v>0.080596</c:v>
                </c:pt>
                <c:pt idx="942">
                  <c:v>0.082603</c:v>
                </c:pt>
                <c:pt idx="943">
                  <c:v>0.08566</c:v>
                </c:pt>
                <c:pt idx="944">
                  <c:v>0.088409</c:v>
                </c:pt>
                <c:pt idx="945">
                  <c:v>0.090567</c:v>
                </c:pt>
                <c:pt idx="946">
                  <c:v>0.09384</c:v>
                </c:pt>
                <c:pt idx="947">
                  <c:v>0.096303</c:v>
                </c:pt>
                <c:pt idx="948">
                  <c:v>0.099453</c:v>
                </c:pt>
                <c:pt idx="949">
                  <c:v>0.103047</c:v>
                </c:pt>
                <c:pt idx="950">
                  <c:v>0.107</c:v>
                </c:pt>
                <c:pt idx="951">
                  <c:v>0.109623</c:v>
                </c:pt>
                <c:pt idx="952">
                  <c:v>0.112599</c:v>
                </c:pt>
                <c:pt idx="953">
                  <c:v>0.116843</c:v>
                </c:pt>
                <c:pt idx="954">
                  <c:v>0.121581</c:v>
                </c:pt>
                <c:pt idx="955">
                  <c:v>0.124945</c:v>
                </c:pt>
                <c:pt idx="956">
                  <c:v>0.128641</c:v>
                </c:pt>
                <c:pt idx="957">
                  <c:v>0.134107</c:v>
                </c:pt>
                <c:pt idx="958">
                  <c:v>0.138859</c:v>
                </c:pt>
                <c:pt idx="959">
                  <c:v>0.144319</c:v>
                </c:pt>
                <c:pt idx="960">
                  <c:v>0.148019</c:v>
                </c:pt>
                <c:pt idx="961">
                  <c:v>0.153446</c:v>
                </c:pt>
                <c:pt idx="962">
                  <c:v>0.157619</c:v>
                </c:pt>
                <c:pt idx="963">
                  <c:v>0.164726</c:v>
                </c:pt>
                <c:pt idx="964">
                  <c:v>0.172287</c:v>
                </c:pt>
                <c:pt idx="965">
                  <c:v>0.178874</c:v>
                </c:pt>
                <c:pt idx="966">
                  <c:v>0.184142</c:v>
                </c:pt>
                <c:pt idx="967">
                  <c:v>0.192385</c:v>
                </c:pt>
                <c:pt idx="968">
                  <c:v>0.1967</c:v>
                </c:pt>
                <c:pt idx="969">
                  <c:v>0.204346</c:v>
                </c:pt>
                <c:pt idx="970">
                  <c:v>0.21379</c:v>
                </c:pt>
                <c:pt idx="971">
                  <c:v>0.221508</c:v>
                </c:pt>
                <c:pt idx="972">
                  <c:v>0.23509</c:v>
                </c:pt>
                <c:pt idx="973">
                  <c:v>0.244663</c:v>
                </c:pt>
                <c:pt idx="974">
                  <c:v>0.254857</c:v>
                </c:pt>
                <c:pt idx="975">
                  <c:v>0.266114</c:v>
                </c:pt>
                <c:pt idx="976">
                  <c:v>0.276774</c:v>
                </c:pt>
                <c:pt idx="977">
                  <c:v>0.286678</c:v>
                </c:pt>
                <c:pt idx="978">
                  <c:v>0.298738</c:v>
                </c:pt>
                <c:pt idx="979">
                  <c:v>0.310052</c:v>
                </c:pt>
                <c:pt idx="980">
                  <c:v>0.320716</c:v>
                </c:pt>
                <c:pt idx="981">
                  <c:v>0.338168</c:v>
                </c:pt>
                <c:pt idx="982">
                  <c:v>0.355608</c:v>
                </c:pt>
                <c:pt idx="983">
                  <c:v>0.374869</c:v>
                </c:pt>
                <c:pt idx="984">
                  <c:v>0.392176</c:v>
                </c:pt>
                <c:pt idx="985">
                  <c:v>0.404735</c:v>
                </c:pt>
                <c:pt idx="986">
                  <c:v>0.414971</c:v>
                </c:pt>
                <c:pt idx="987">
                  <c:v>0.431046</c:v>
                </c:pt>
                <c:pt idx="988">
                  <c:v>0.448741</c:v>
                </c:pt>
                <c:pt idx="989">
                  <c:v>0.463617</c:v>
                </c:pt>
                <c:pt idx="990">
                  <c:v>0.477663</c:v>
                </c:pt>
                <c:pt idx="991">
                  <c:v>0.493423</c:v>
                </c:pt>
                <c:pt idx="992">
                  <c:v>0.511115</c:v>
                </c:pt>
                <c:pt idx="993">
                  <c:v>0.535888</c:v>
                </c:pt>
                <c:pt idx="994">
                  <c:v>0.570634</c:v>
                </c:pt>
                <c:pt idx="995">
                  <c:v>0.597442</c:v>
                </c:pt>
                <c:pt idx="996">
                  <c:v>0.622011</c:v>
                </c:pt>
                <c:pt idx="997">
                  <c:v>0.660259</c:v>
                </c:pt>
                <c:pt idx="998">
                  <c:v>0.732931</c:v>
                </c:pt>
                <c:pt idx="999">
                  <c:v>0.831492</c:v>
                </c:pt>
                <c:pt idx="1000">
                  <c:v>1.708845</c:v>
                </c:pt>
                <c:pt idx="1001">
                  <c:v>1.708845</c:v>
                </c:pt>
              </c:numCache>
            </c:numRef>
          </c:xVal>
          <c:yVal>
            <c:numRef>
              <c:f>'buffer HLS'!$H$5:$H$1006</c:f>
              <c:numCache>
                <c:formatCode>General</c:formatCode>
                <c:ptCount val="1002"/>
                <c:pt idx="0">
                  <c:v>0.0</c:v>
                </c:pt>
                <c:pt idx="1">
                  <c:v>0.00097</c:v>
                </c:pt>
                <c:pt idx="2">
                  <c:v>0.001973</c:v>
                </c:pt>
                <c:pt idx="3">
                  <c:v>0.002976</c:v>
                </c:pt>
                <c:pt idx="4">
                  <c:v>0.00398</c:v>
                </c:pt>
                <c:pt idx="5">
                  <c:v>0.004983</c:v>
                </c:pt>
                <c:pt idx="6">
                  <c:v>0.005986</c:v>
                </c:pt>
                <c:pt idx="7">
                  <c:v>0.006989</c:v>
                </c:pt>
                <c:pt idx="8">
                  <c:v>0.007993</c:v>
                </c:pt>
                <c:pt idx="9">
                  <c:v>0.008996</c:v>
                </c:pt>
                <c:pt idx="10">
                  <c:v>0.009999</c:v>
                </c:pt>
                <c:pt idx="11">
                  <c:v>0.010969</c:v>
                </c:pt>
                <c:pt idx="12">
                  <c:v>0.011972</c:v>
                </c:pt>
                <c:pt idx="13">
                  <c:v>0.012976</c:v>
                </c:pt>
                <c:pt idx="14">
                  <c:v>0.013979</c:v>
                </c:pt>
                <c:pt idx="15">
                  <c:v>0.014982</c:v>
                </c:pt>
                <c:pt idx="16">
                  <c:v>0.015986</c:v>
                </c:pt>
                <c:pt idx="17">
                  <c:v>0.016989</c:v>
                </c:pt>
                <c:pt idx="18">
                  <c:v>0.017992</c:v>
                </c:pt>
                <c:pt idx="19">
                  <c:v>0.018995</c:v>
                </c:pt>
                <c:pt idx="20">
                  <c:v>0.019999</c:v>
                </c:pt>
                <c:pt idx="21">
                  <c:v>0.020968</c:v>
                </c:pt>
                <c:pt idx="22">
                  <c:v>0.021972</c:v>
                </c:pt>
                <c:pt idx="23">
                  <c:v>0.022975</c:v>
                </c:pt>
                <c:pt idx="24">
                  <c:v>0.023978</c:v>
                </c:pt>
                <c:pt idx="25">
                  <c:v>0.024982</c:v>
                </c:pt>
                <c:pt idx="26">
                  <c:v>0.025985</c:v>
                </c:pt>
                <c:pt idx="27">
                  <c:v>0.026988</c:v>
                </c:pt>
                <c:pt idx="28">
                  <c:v>0.027991</c:v>
                </c:pt>
                <c:pt idx="29">
                  <c:v>0.028995</c:v>
                </c:pt>
                <c:pt idx="30">
                  <c:v>0.029998</c:v>
                </c:pt>
                <c:pt idx="31">
                  <c:v>0.030968</c:v>
                </c:pt>
                <c:pt idx="32">
                  <c:v>0.031971</c:v>
                </c:pt>
                <c:pt idx="33">
                  <c:v>0.032974</c:v>
                </c:pt>
                <c:pt idx="34">
                  <c:v>0.033978</c:v>
                </c:pt>
                <c:pt idx="35">
                  <c:v>0.034981</c:v>
                </c:pt>
                <c:pt idx="36">
                  <c:v>0.035984</c:v>
                </c:pt>
                <c:pt idx="37">
                  <c:v>0.036987</c:v>
                </c:pt>
                <c:pt idx="38">
                  <c:v>0.037991</c:v>
                </c:pt>
                <c:pt idx="39">
                  <c:v>0.038994</c:v>
                </c:pt>
                <c:pt idx="40">
                  <c:v>0.039997</c:v>
                </c:pt>
                <c:pt idx="41">
                  <c:v>0.040967</c:v>
                </c:pt>
                <c:pt idx="42">
                  <c:v>0.04197</c:v>
                </c:pt>
                <c:pt idx="43">
                  <c:v>0.042974</c:v>
                </c:pt>
                <c:pt idx="44">
                  <c:v>0.043977</c:v>
                </c:pt>
                <c:pt idx="45">
                  <c:v>0.04498</c:v>
                </c:pt>
                <c:pt idx="46">
                  <c:v>0.045984</c:v>
                </c:pt>
                <c:pt idx="47">
                  <c:v>0.046987</c:v>
                </c:pt>
                <c:pt idx="48">
                  <c:v>0.04799</c:v>
                </c:pt>
                <c:pt idx="49">
                  <c:v>0.048993</c:v>
                </c:pt>
                <c:pt idx="50">
                  <c:v>0.049997</c:v>
                </c:pt>
                <c:pt idx="51">
                  <c:v>0.051</c:v>
                </c:pt>
                <c:pt idx="52">
                  <c:v>0.05197</c:v>
                </c:pt>
                <c:pt idx="53">
                  <c:v>0.052973</c:v>
                </c:pt>
                <c:pt idx="54">
                  <c:v>0.053976</c:v>
                </c:pt>
                <c:pt idx="55">
                  <c:v>0.05498</c:v>
                </c:pt>
                <c:pt idx="56">
                  <c:v>0.055983</c:v>
                </c:pt>
                <c:pt idx="57">
                  <c:v>0.056986</c:v>
                </c:pt>
                <c:pt idx="58">
                  <c:v>0.057989</c:v>
                </c:pt>
                <c:pt idx="59">
                  <c:v>0.058993</c:v>
                </c:pt>
                <c:pt idx="60">
                  <c:v>0.059996</c:v>
                </c:pt>
                <c:pt idx="61">
                  <c:v>0.060999</c:v>
                </c:pt>
                <c:pt idx="62">
                  <c:v>0.061969</c:v>
                </c:pt>
                <c:pt idx="63">
                  <c:v>0.062972</c:v>
                </c:pt>
                <c:pt idx="64">
                  <c:v>0.063976</c:v>
                </c:pt>
                <c:pt idx="65">
                  <c:v>0.064979</c:v>
                </c:pt>
                <c:pt idx="66">
                  <c:v>0.065982</c:v>
                </c:pt>
                <c:pt idx="67">
                  <c:v>0.066985</c:v>
                </c:pt>
                <c:pt idx="68">
                  <c:v>0.067989</c:v>
                </c:pt>
                <c:pt idx="69">
                  <c:v>0.068992</c:v>
                </c:pt>
                <c:pt idx="70">
                  <c:v>0.069995</c:v>
                </c:pt>
                <c:pt idx="71">
                  <c:v>0.070999</c:v>
                </c:pt>
                <c:pt idx="72">
                  <c:v>0.071968</c:v>
                </c:pt>
                <c:pt idx="73">
                  <c:v>0.072972</c:v>
                </c:pt>
                <c:pt idx="74">
                  <c:v>0.073975</c:v>
                </c:pt>
                <c:pt idx="75">
                  <c:v>0.074978</c:v>
                </c:pt>
                <c:pt idx="76">
                  <c:v>0.075982</c:v>
                </c:pt>
                <c:pt idx="77">
                  <c:v>0.076985</c:v>
                </c:pt>
                <c:pt idx="78">
                  <c:v>0.077988</c:v>
                </c:pt>
                <c:pt idx="79">
                  <c:v>0.078991</c:v>
                </c:pt>
                <c:pt idx="80">
                  <c:v>0.079995</c:v>
                </c:pt>
                <c:pt idx="81">
                  <c:v>0.080998</c:v>
                </c:pt>
                <c:pt idx="82">
                  <c:v>0.081968</c:v>
                </c:pt>
                <c:pt idx="83">
                  <c:v>0.082971</c:v>
                </c:pt>
                <c:pt idx="84">
                  <c:v>0.083974</c:v>
                </c:pt>
                <c:pt idx="85">
                  <c:v>0.084978</c:v>
                </c:pt>
                <c:pt idx="86">
                  <c:v>0.085981</c:v>
                </c:pt>
                <c:pt idx="87">
                  <c:v>0.086984</c:v>
                </c:pt>
                <c:pt idx="88">
                  <c:v>0.087987</c:v>
                </c:pt>
                <c:pt idx="89">
                  <c:v>0.088991</c:v>
                </c:pt>
                <c:pt idx="90">
                  <c:v>0.089994</c:v>
                </c:pt>
                <c:pt idx="91">
                  <c:v>0.090997</c:v>
                </c:pt>
                <c:pt idx="92">
                  <c:v>0.091967</c:v>
                </c:pt>
                <c:pt idx="93">
                  <c:v>0.09297</c:v>
                </c:pt>
                <c:pt idx="94">
                  <c:v>0.093974</c:v>
                </c:pt>
                <c:pt idx="95">
                  <c:v>0.094977</c:v>
                </c:pt>
                <c:pt idx="96">
                  <c:v>0.09598</c:v>
                </c:pt>
                <c:pt idx="97">
                  <c:v>0.096983</c:v>
                </c:pt>
                <c:pt idx="98">
                  <c:v>0.097987</c:v>
                </c:pt>
                <c:pt idx="99">
                  <c:v>0.09899</c:v>
                </c:pt>
                <c:pt idx="100">
                  <c:v>0.099993</c:v>
                </c:pt>
                <c:pt idx="101">
                  <c:v>0.100997</c:v>
                </c:pt>
                <c:pt idx="102">
                  <c:v>0.102</c:v>
                </c:pt>
                <c:pt idx="103">
                  <c:v>0.10297</c:v>
                </c:pt>
                <c:pt idx="104">
                  <c:v>0.103973</c:v>
                </c:pt>
                <c:pt idx="105">
                  <c:v>0.104976</c:v>
                </c:pt>
                <c:pt idx="106">
                  <c:v>0.10598</c:v>
                </c:pt>
                <c:pt idx="107">
                  <c:v>0.106983</c:v>
                </c:pt>
                <c:pt idx="108">
                  <c:v>0.107986</c:v>
                </c:pt>
                <c:pt idx="109">
                  <c:v>0.108989</c:v>
                </c:pt>
                <c:pt idx="110">
                  <c:v>0.109993</c:v>
                </c:pt>
                <c:pt idx="111">
                  <c:v>0.110996</c:v>
                </c:pt>
                <c:pt idx="112">
                  <c:v>0.111999</c:v>
                </c:pt>
                <c:pt idx="113">
                  <c:v>0.112969</c:v>
                </c:pt>
                <c:pt idx="114">
                  <c:v>0.113972</c:v>
                </c:pt>
                <c:pt idx="115">
                  <c:v>0.114976</c:v>
                </c:pt>
                <c:pt idx="116">
                  <c:v>0.115979</c:v>
                </c:pt>
                <c:pt idx="117">
                  <c:v>0.116982</c:v>
                </c:pt>
                <c:pt idx="118">
                  <c:v>0.117985</c:v>
                </c:pt>
                <c:pt idx="119">
                  <c:v>0.118989</c:v>
                </c:pt>
                <c:pt idx="120">
                  <c:v>0.119992</c:v>
                </c:pt>
                <c:pt idx="121">
                  <c:v>0.120995</c:v>
                </c:pt>
                <c:pt idx="122">
                  <c:v>0.121999</c:v>
                </c:pt>
                <c:pt idx="123">
                  <c:v>0.122968</c:v>
                </c:pt>
                <c:pt idx="124">
                  <c:v>0.123972</c:v>
                </c:pt>
                <c:pt idx="125">
                  <c:v>0.124975</c:v>
                </c:pt>
                <c:pt idx="126">
                  <c:v>0.125978</c:v>
                </c:pt>
                <c:pt idx="127">
                  <c:v>0.126981</c:v>
                </c:pt>
                <c:pt idx="128">
                  <c:v>0.127985</c:v>
                </c:pt>
                <c:pt idx="129">
                  <c:v>0.128988</c:v>
                </c:pt>
                <c:pt idx="130">
                  <c:v>0.129991</c:v>
                </c:pt>
                <c:pt idx="131">
                  <c:v>0.130995</c:v>
                </c:pt>
                <c:pt idx="132">
                  <c:v>0.131998</c:v>
                </c:pt>
                <c:pt idx="133">
                  <c:v>0.132968</c:v>
                </c:pt>
                <c:pt idx="134">
                  <c:v>0.133971</c:v>
                </c:pt>
                <c:pt idx="135">
                  <c:v>0.134974</c:v>
                </c:pt>
                <c:pt idx="136">
                  <c:v>0.135978</c:v>
                </c:pt>
                <c:pt idx="137">
                  <c:v>0.136981</c:v>
                </c:pt>
                <c:pt idx="138">
                  <c:v>0.137984</c:v>
                </c:pt>
                <c:pt idx="139">
                  <c:v>0.138987</c:v>
                </c:pt>
                <c:pt idx="140">
                  <c:v>0.139991</c:v>
                </c:pt>
                <c:pt idx="141">
                  <c:v>0.140994</c:v>
                </c:pt>
                <c:pt idx="142">
                  <c:v>0.141997</c:v>
                </c:pt>
                <c:pt idx="143">
                  <c:v>0.142967</c:v>
                </c:pt>
                <c:pt idx="144">
                  <c:v>0.14397</c:v>
                </c:pt>
                <c:pt idx="145">
                  <c:v>0.144974</c:v>
                </c:pt>
                <c:pt idx="146">
                  <c:v>0.145977</c:v>
                </c:pt>
                <c:pt idx="147">
                  <c:v>0.14698</c:v>
                </c:pt>
                <c:pt idx="148">
                  <c:v>0.147983</c:v>
                </c:pt>
                <c:pt idx="149">
                  <c:v>0.148987</c:v>
                </c:pt>
                <c:pt idx="150">
                  <c:v>0.14999</c:v>
                </c:pt>
                <c:pt idx="151">
                  <c:v>0.150993</c:v>
                </c:pt>
                <c:pt idx="152">
                  <c:v>0.151997</c:v>
                </c:pt>
                <c:pt idx="153">
                  <c:v>0.153</c:v>
                </c:pt>
                <c:pt idx="154">
                  <c:v>0.15397</c:v>
                </c:pt>
                <c:pt idx="155">
                  <c:v>0.154973</c:v>
                </c:pt>
                <c:pt idx="156">
                  <c:v>0.155976</c:v>
                </c:pt>
                <c:pt idx="157">
                  <c:v>0.156979</c:v>
                </c:pt>
                <c:pt idx="158">
                  <c:v>0.157983</c:v>
                </c:pt>
                <c:pt idx="159">
                  <c:v>0.158986</c:v>
                </c:pt>
                <c:pt idx="160">
                  <c:v>0.159989</c:v>
                </c:pt>
                <c:pt idx="161">
                  <c:v>0.160993</c:v>
                </c:pt>
                <c:pt idx="162">
                  <c:v>0.161996</c:v>
                </c:pt>
                <c:pt idx="163">
                  <c:v>0.162999</c:v>
                </c:pt>
                <c:pt idx="164">
                  <c:v>0.163969</c:v>
                </c:pt>
                <c:pt idx="165">
                  <c:v>0.164972</c:v>
                </c:pt>
                <c:pt idx="166">
                  <c:v>0.165976</c:v>
                </c:pt>
                <c:pt idx="167">
                  <c:v>0.166979</c:v>
                </c:pt>
                <c:pt idx="168">
                  <c:v>0.167982</c:v>
                </c:pt>
                <c:pt idx="169">
                  <c:v>0.168985</c:v>
                </c:pt>
                <c:pt idx="170">
                  <c:v>0.169989</c:v>
                </c:pt>
                <c:pt idx="171">
                  <c:v>0.170992</c:v>
                </c:pt>
                <c:pt idx="172">
                  <c:v>0.171995</c:v>
                </c:pt>
                <c:pt idx="173">
                  <c:v>0.172998</c:v>
                </c:pt>
                <c:pt idx="174">
                  <c:v>0.173968</c:v>
                </c:pt>
                <c:pt idx="175">
                  <c:v>0.174972</c:v>
                </c:pt>
                <c:pt idx="176">
                  <c:v>0.175975</c:v>
                </c:pt>
                <c:pt idx="177">
                  <c:v>0.176978</c:v>
                </c:pt>
                <c:pt idx="178">
                  <c:v>0.177981</c:v>
                </c:pt>
                <c:pt idx="179">
                  <c:v>0.178985</c:v>
                </c:pt>
                <c:pt idx="180">
                  <c:v>0.179988</c:v>
                </c:pt>
                <c:pt idx="181">
                  <c:v>0.180991</c:v>
                </c:pt>
                <c:pt idx="182">
                  <c:v>0.181995</c:v>
                </c:pt>
                <c:pt idx="183">
                  <c:v>0.182998</c:v>
                </c:pt>
                <c:pt idx="184">
                  <c:v>0.183968</c:v>
                </c:pt>
                <c:pt idx="185">
                  <c:v>0.184971</c:v>
                </c:pt>
                <c:pt idx="186">
                  <c:v>0.185974</c:v>
                </c:pt>
                <c:pt idx="187">
                  <c:v>0.186977</c:v>
                </c:pt>
                <c:pt idx="188">
                  <c:v>0.187981</c:v>
                </c:pt>
                <c:pt idx="189">
                  <c:v>0.188984</c:v>
                </c:pt>
                <c:pt idx="190">
                  <c:v>0.189987</c:v>
                </c:pt>
                <c:pt idx="191">
                  <c:v>0.190991</c:v>
                </c:pt>
                <c:pt idx="192">
                  <c:v>0.191994</c:v>
                </c:pt>
                <c:pt idx="193">
                  <c:v>0.192997</c:v>
                </c:pt>
                <c:pt idx="194">
                  <c:v>0.193967</c:v>
                </c:pt>
                <c:pt idx="195">
                  <c:v>0.19497</c:v>
                </c:pt>
                <c:pt idx="196">
                  <c:v>0.195974</c:v>
                </c:pt>
                <c:pt idx="197">
                  <c:v>0.196977</c:v>
                </c:pt>
                <c:pt idx="198">
                  <c:v>0.19798</c:v>
                </c:pt>
                <c:pt idx="199">
                  <c:v>0.198983</c:v>
                </c:pt>
                <c:pt idx="200">
                  <c:v>0.199987</c:v>
                </c:pt>
                <c:pt idx="201">
                  <c:v>0.20099</c:v>
                </c:pt>
                <c:pt idx="202">
                  <c:v>0.201993</c:v>
                </c:pt>
                <c:pt idx="203">
                  <c:v>0.202996</c:v>
                </c:pt>
                <c:pt idx="204">
                  <c:v>0.204</c:v>
                </c:pt>
                <c:pt idx="205">
                  <c:v>0.20497</c:v>
                </c:pt>
                <c:pt idx="206">
                  <c:v>0.205973</c:v>
                </c:pt>
                <c:pt idx="207">
                  <c:v>0.206976</c:v>
                </c:pt>
                <c:pt idx="208">
                  <c:v>0.207979</c:v>
                </c:pt>
                <c:pt idx="209">
                  <c:v>0.208983</c:v>
                </c:pt>
                <c:pt idx="210">
                  <c:v>0.209986</c:v>
                </c:pt>
                <c:pt idx="211">
                  <c:v>0.210989</c:v>
                </c:pt>
                <c:pt idx="212">
                  <c:v>0.211993</c:v>
                </c:pt>
                <c:pt idx="213">
                  <c:v>0.212996</c:v>
                </c:pt>
                <c:pt idx="214">
                  <c:v>0.213999</c:v>
                </c:pt>
                <c:pt idx="215">
                  <c:v>0.214969</c:v>
                </c:pt>
                <c:pt idx="216">
                  <c:v>0.215972</c:v>
                </c:pt>
                <c:pt idx="217">
                  <c:v>0.216975</c:v>
                </c:pt>
                <c:pt idx="218">
                  <c:v>0.217979</c:v>
                </c:pt>
                <c:pt idx="219">
                  <c:v>0.218982</c:v>
                </c:pt>
                <c:pt idx="220">
                  <c:v>0.219985</c:v>
                </c:pt>
                <c:pt idx="221">
                  <c:v>0.220989</c:v>
                </c:pt>
                <c:pt idx="222">
                  <c:v>0.221992</c:v>
                </c:pt>
                <c:pt idx="223">
                  <c:v>0.222995</c:v>
                </c:pt>
                <c:pt idx="224">
                  <c:v>0.223998</c:v>
                </c:pt>
                <c:pt idx="225">
                  <c:v>0.224968</c:v>
                </c:pt>
                <c:pt idx="226">
                  <c:v>0.225972</c:v>
                </c:pt>
                <c:pt idx="227">
                  <c:v>0.226975</c:v>
                </c:pt>
                <c:pt idx="228">
                  <c:v>0.227978</c:v>
                </c:pt>
                <c:pt idx="229">
                  <c:v>0.228981</c:v>
                </c:pt>
                <c:pt idx="230">
                  <c:v>0.229985</c:v>
                </c:pt>
                <c:pt idx="231">
                  <c:v>0.230988</c:v>
                </c:pt>
                <c:pt idx="232">
                  <c:v>0.231991</c:v>
                </c:pt>
                <c:pt idx="233">
                  <c:v>0.232994</c:v>
                </c:pt>
                <c:pt idx="234">
                  <c:v>0.233998</c:v>
                </c:pt>
                <c:pt idx="235">
                  <c:v>0.234968</c:v>
                </c:pt>
                <c:pt idx="236">
                  <c:v>0.235971</c:v>
                </c:pt>
                <c:pt idx="237">
                  <c:v>0.236974</c:v>
                </c:pt>
                <c:pt idx="238">
                  <c:v>0.237977</c:v>
                </c:pt>
                <c:pt idx="239">
                  <c:v>0.238981</c:v>
                </c:pt>
                <c:pt idx="240">
                  <c:v>0.239984</c:v>
                </c:pt>
                <c:pt idx="241">
                  <c:v>0.240987</c:v>
                </c:pt>
                <c:pt idx="242">
                  <c:v>0.241991</c:v>
                </c:pt>
                <c:pt idx="243">
                  <c:v>0.242994</c:v>
                </c:pt>
                <c:pt idx="244">
                  <c:v>0.243997</c:v>
                </c:pt>
                <c:pt idx="245">
                  <c:v>0.244967</c:v>
                </c:pt>
                <c:pt idx="246">
                  <c:v>0.24597</c:v>
                </c:pt>
                <c:pt idx="247">
                  <c:v>0.246973</c:v>
                </c:pt>
                <c:pt idx="248">
                  <c:v>0.247977</c:v>
                </c:pt>
                <c:pt idx="249">
                  <c:v>0.24898</c:v>
                </c:pt>
                <c:pt idx="250">
                  <c:v>0.249983</c:v>
                </c:pt>
                <c:pt idx="251">
                  <c:v>0.250987</c:v>
                </c:pt>
                <c:pt idx="252">
                  <c:v>0.25199</c:v>
                </c:pt>
                <c:pt idx="253">
                  <c:v>0.252993</c:v>
                </c:pt>
                <c:pt idx="254">
                  <c:v>0.253996</c:v>
                </c:pt>
                <c:pt idx="255">
                  <c:v>0.255</c:v>
                </c:pt>
                <c:pt idx="256">
                  <c:v>0.25597</c:v>
                </c:pt>
                <c:pt idx="257">
                  <c:v>0.256973</c:v>
                </c:pt>
                <c:pt idx="258">
                  <c:v>0.257976</c:v>
                </c:pt>
                <c:pt idx="259">
                  <c:v>0.258979</c:v>
                </c:pt>
                <c:pt idx="260">
                  <c:v>0.259983</c:v>
                </c:pt>
                <c:pt idx="261">
                  <c:v>0.260986</c:v>
                </c:pt>
                <c:pt idx="262">
                  <c:v>0.261989</c:v>
                </c:pt>
                <c:pt idx="263">
                  <c:v>0.262992</c:v>
                </c:pt>
                <c:pt idx="264">
                  <c:v>0.263996</c:v>
                </c:pt>
                <c:pt idx="265">
                  <c:v>0.264999</c:v>
                </c:pt>
                <c:pt idx="266">
                  <c:v>0.265969</c:v>
                </c:pt>
                <c:pt idx="267">
                  <c:v>0.266972</c:v>
                </c:pt>
                <c:pt idx="268">
                  <c:v>0.267975</c:v>
                </c:pt>
                <c:pt idx="269">
                  <c:v>0.268979</c:v>
                </c:pt>
                <c:pt idx="270">
                  <c:v>0.269982</c:v>
                </c:pt>
                <c:pt idx="271">
                  <c:v>0.270985</c:v>
                </c:pt>
                <c:pt idx="272">
                  <c:v>0.271988</c:v>
                </c:pt>
                <c:pt idx="273">
                  <c:v>0.272992</c:v>
                </c:pt>
                <c:pt idx="274">
                  <c:v>0.273995</c:v>
                </c:pt>
                <c:pt idx="275">
                  <c:v>0.274998</c:v>
                </c:pt>
                <c:pt idx="276">
                  <c:v>0.275968</c:v>
                </c:pt>
                <c:pt idx="277">
                  <c:v>0.276971</c:v>
                </c:pt>
                <c:pt idx="278">
                  <c:v>0.277975</c:v>
                </c:pt>
                <c:pt idx="279">
                  <c:v>0.278978</c:v>
                </c:pt>
                <c:pt idx="280">
                  <c:v>0.279981</c:v>
                </c:pt>
                <c:pt idx="281">
                  <c:v>0.280985</c:v>
                </c:pt>
                <c:pt idx="282">
                  <c:v>0.281988</c:v>
                </c:pt>
                <c:pt idx="283">
                  <c:v>0.282991</c:v>
                </c:pt>
                <c:pt idx="284">
                  <c:v>0.283994</c:v>
                </c:pt>
                <c:pt idx="285">
                  <c:v>0.284998</c:v>
                </c:pt>
                <c:pt idx="286">
                  <c:v>0.285967</c:v>
                </c:pt>
                <c:pt idx="287">
                  <c:v>0.286971</c:v>
                </c:pt>
                <c:pt idx="288">
                  <c:v>0.287974</c:v>
                </c:pt>
                <c:pt idx="289">
                  <c:v>0.288977</c:v>
                </c:pt>
                <c:pt idx="290">
                  <c:v>0.289981</c:v>
                </c:pt>
                <c:pt idx="291">
                  <c:v>0.290984</c:v>
                </c:pt>
                <c:pt idx="292">
                  <c:v>0.291987</c:v>
                </c:pt>
                <c:pt idx="293">
                  <c:v>0.29299</c:v>
                </c:pt>
                <c:pt idx="294">
                  <c:v>0.293994</c:v>
                </c:pt>
                <c:pt idx="295">
                  <c:v>0.294997</c:v>
                </c:pt>
                <c:pt idx="296">
                  <c:v>0.295967</c:v>
                </c:pt>
                <c:pt idx="297">
                  <c:v>0.29697</c:v>
                </c:pt>
                <c:pt idx="298">
                  <c:v>0.297973</c:v>
                </c:pt>
                <c:pt idx="299">
                  <c:v>0.298977</c:v>
                </c:pt>
                <c:pt idx="300">
                  <c:v>0.29998</c:v>
                </c:pt>
                <c:pt idx="301">
                  <c:v>0.300983</c:v>
                </c:pt>
                <c:pt idx="302">
                  <c:v>0.301986</c:v>
                </c:pt>
                <c:pt idx="303">
                  <c:v>0.30299</c:v>
                </c:pt>
                <c:pt idx="304">
                  <c:v>0.303993</c:v>
                </c:pt>
                <c:pt idx="305">
                  <c:v>0.304996</c:v>
                </c:pt>
                <c:pt idx="306">
                  <c:v>0.306</c:v>
                </c:pt>
                <c:pt idx="307">
                  <c:v>0.306969</c:v>
                </c:pt>
                <c:pt idx="308">
                  <c:v>0.307973</c:v>
                </c:pt>
                <c:pt idx="309">
                  <c:v>0.308976</c:v>
                </c:pt>
                <c:pt idx="310">
                  <c:v>0.309979</c:v>
                </c:pt>
                <c:pt idx="311">
                  <c:v>0.310983</c:v>
                </c:pt>
                <c:pt idx="312">
                  <c:v>0.311986</c:v>
                </c:pt>
                <c:pt idx="313">
                  <c:v>0.312989</c:v>
                </c:pt>
                <c:pt idx="314">
                  <c:v>0.313992</c:v>
                </c:pt>
                <c:pt idx="315">
                  <c:v>0.314996</c:v>
                </c:pt>
                <c:pt idx="316">
                  <c:v>0.315999</c:v>
                </c:pt>
                <c:pt idx="317">
                  <c:v>0.316969</c:v>
                </c:pt>
                <c:pt idx="318">
                  <c:v>0.317972</c:v>
                </c:pt>
                <c:pt idx="319">
                  <c:v>0.318975</c:v>
                </c:pt>
                <c:pt idx="320">
                  <c:v>0.319979</c:v>
                </c:pt>
                <c:pt idx="321">
                  <c:v>0.320982</c:v>
                </c:pt>
                <c:pt idx="322">
                  <c:v>0.321985</c:v>
                </c:pt>
                <c:pt idx="323">
                  <c:v>0.322988</c:v>
                </c:pt>
                <c:pt idx="324">
                  <c:v>0.323992</c:v>
                </c:pt>
                <c:pt idx="325">
                  <c:v>0.324995</c:v>
                </c:pt>
                <c:pt idx="326">
                  <c:v>0.325998</c:v>
                </c:pt>
                <c:pt idx="327">
                  <c:v>0.326968</c:v>
                </c:pt>
                <c:pt idx="328">
                  <c:v>0.327971</c:v>
                </c:pt>
                <c:pt idx="329">
                  <c:v>0.328975</c:v>
                </c:pt>
                <c:pt idx="330">
                  <c:v>0.329978</c:v>
                </c:pt>
                <c:pt idx="331">
                  <c:v>0.330981</c:v>
                </c:pt>
                <c:pt idx="332">
                  <c:v>0.331984</c:v>
                </c:pt>
                <c:pt idx="333">
                  <c:v>0.332988</c:v>
                </c:pt>
                <c:pt idx="334">
                  <c:v>0.333991</c:v>
                </c:pt>
                <c:pt idx="335">
                  <c:v>0.334994</c:v>
                </c:pt>
                <c:pt idx="336">
                  <c:v>0.335998</c:v>
                </c:pt>
                <c:pt idx="337">
                  <c:v>0.336967</c:v>
                </c:pt>
                <c:pt idx="338">
                  <c:v>0.337971</c:v>
                </c:pt>
                <c:pt idx="339">
                  <c:v>0.338974</c:v>
                </c:pt>
                <c:pt idx="340">
                  <c:v>0.339977</c:v>
                </c:pt>
                <c:pt idx="341">
                  <c:v>0.340981</c:v>
                </c:pt>
                <c:pt idx="342">
                  <c:v>0.341984</c:v>
                </c:pt>
                <c:pt idx="343">
                  <c:v>0.342987</c:v>
                </c:pt>
                <c:pt idx="344">
                  <c:v>0.34399</c:v>
                </c:pt>
                <c:pt idx="345">
                  <c:v>0.344994</c:v>
                </c:pt>
                <c:pt idx="346">
                  <c:v>0.345997</c:v>
                </c:pt>
                <c:pt idx="347">
                  <c:v>0.346967</c:v>
                </c:pt>
                <c:pt idx="348">
                  <c:v>0.34797</c:v>
                </c:pt>
                <c:pt idx="349">
                  <c:v>0.348973</c:v>
                </c:pt>
                <c:pt idx="350">
                  <c:v>0.349977</c:v>
                </c:pt>
                <c:pt idx="351">
                  <c:v>0.35098</c:v>
                </c:pt>
                <c:pt idx="352">
                  <c:v>0.351983</c:v>
                </c:pt>
                <c:pt idx="353">
                  <c:v>0.352986</c:v>
                </c:pt>
                <c:pt idx="354">
                  <c:v>0.35399</c:v>
                </c:pt>
                <c:pt idx="355">
                  <c:v>0.354993</c:v>
                </c:pt>
                <c:pt idx="356">
                  <c:v>0.355996</c:v>
                </c:pt>
                <c:pt idx="357">
                  <c:v>0.357</c:v>
                </c:pt>
                <c:pt idx="358">
                  <c:v>0.357969</c:v>
                </c:pt>
                <c:pt idx="359">
                  <c:v>0.358973</c:v>
                </c:pt>
                <c:pt idx="360">
                  <c:v>0.359976</c:v>
                </c:pt>
                <c:pt idx="361">
                  <c:v>0.360979</c:v>
                </c:pt>
                <c:pt idx="362">
                  <c:v>0.361982</c:v>
                </c:pt>
                <c:pt idx="363">
                  <c:v>0.362986</c:v>
                </c:pt>
                <c:pt idx="364">
                  <c:v>0.363989</c:v>
                </c:pt>
                <c:pt idx="365">
                  <c:v>0.364992</c:v>
                </c:pt>
                <c:pt idx="366">
                  <c:v>0.365996</c:v>
                </c:pt>
                <c:pt idx="367">
                  <c:v>0.366999</c:v>
                </c:pt>
                <c:pt idx="368">
                  <c:v>0.367969</c:v>
                </c:pt>
                <c:pt idx="369">
                  <c:v>0.368972</c:v>
                </c:pt>
                <c:pt idx="370">
                  <c:v>0.369975</c:v>
                </c:pt>
                <c:pt idx="371">
                  <c:v>0.370979</c:v>
                </c:pt>
                <c:pt idx="372">
                  <c:v>0.371982</c:v>
                </c:pt>
                <c:pt idx="373">
                  <c:v>0.372985</c:v>
                </c:pt>
                <c:pt idx="374">
                  <c:v>0.373988</c:v>
                </c:pt>
                <c:pt idx="375">
                  <c:v>0.374992</c:v>
                </c:pt>
                <c:pt idx="376">
                  <c:v>0.375995</c:v>
                </c:pt>
                <c:pt idx="377">
                  <c:v>0.376998</c:v>
                </c:pt>
                <c:pt idx="378">
                  <c:v>0.377968</c:v>
                </c:pt>
                <c:pt idx="379">
                  <c:v>0.378971</c:v>
                </c:pt>
                <c:pt idx="380">
                  <c:v>0.379975</c:v>
                </c:pt>
                <c:pt idx="381">
                  <c:v>0.380978</c:v>
                </c:pt>
                <c:pt idx="382">
                  <c:v>0.381981</c:v>
                </c:pt>
                <c:pt idx="383">
                  <c:v>0.382984</c:v>
                </c:pt>
                <c:pt idx="384">
                  <c:v>0.383988</c:v>
                </c:pt>
                <c:pt idx="385">
                  <c:v>0.384991</c:v>
                </c:pt>
                <c:pt idx="386">
                  <c:v>0.385994</c:v>
                </c:pt>
                <c:pt idx="387">
                  <c:v>0.386998</c:v>
                </c:pt>
                <c:pt idx="388">
                  <c:v>0.387967</c:v>
                </c:pt>
                <c:pt idx="389">
                  <c:v>0.388971</c:v>
                </c:pt>
                <c:pt idx="390">
                  <c:v>0.389974</c:v>
                </c:pt>
                <c:pt idx="391">
                  <c:v>0.390977</c:v>
                </c:pt>
                <c:pt idx="392">
                  <c:v>0.39198</c:v>
                </c:pt>
                <c:pt idx="393">
                  <c:v>0.392984</c:v>
                </c:pt>
                <c:pt idx="394">
                  <c:v>0.393987</c:v>
                </c:pt>
                <c:pt idx="395">
                  <c:v>0.39499</c:v>
                </c:pt>
                <c:pt idx="396">
                  <c:v>0.395994</c:v>
                </c:pt>
                <c:pt idx="397">
                  <c:v>0.396997</c:v>
                </c:pt>
                <c:pt idx="398">
                  <c:v>0.397967</c:v>
                </c:pt>
                <c:pt idx="399">
                  <c:v>0.39897</c:v>
                </c:pt>
                <c:pt idx="400">
                  <c:v>0.399973</c:v>
                </c:pt>
                <c:pt idx="401">
                  <c:v>0.400977</c:v>
                </c:pt>
                <c:pt idx="402">
                  <c:v>0.40198</c:v>
                </c:pt>
                <c:pt idx="403">
                  <c:v>0.402983</c:v>
                </c:pt>
                <c:pt idx="404">
                  <c:v>0.403986</c:v>
                </c:pt>
                <c:pt idx="405">
                  <c:v>0.40499</c:v>
                </c:pt>
                <c:pt idx="406">
                  <c:v>0.405993</c:v>
                </c:pt>
                <c:pt idx="407">
                  <c:v>0.406996</c:v>
                </c:pt>
                <c:pt idx="408">
                  <c:v>0.407999</c:v>
                </c:pt>
                <c:pt idx="409">
                  <c:v>0.408969</c:v>
                </c:pt>
                <c:pt idx="410">
                  <c:v>0.409973</c:v>
                </c:pt>
                <c:pt idx="411">
                  <c:v>0.410976</c:v>
                </c:pt>
                <c:pt idx="412">
                  <c:v>0.411979</c:v>
                </c:pt>
                <c:pt idx="413">
                  <c:v>0.412982</c:v>
                </c:pt>
                <c:pt idx="414">
                  <c:v>0.413986</c:v>
                </c:pt>
                <c:pt idx="415">
                  <c:v>0.414989</c:v>
                </c:pt>
                <c:pt idx="416">
                  <c:v>0.415992</c:v>
                </c:pt>
                <c:pt idx="417">
                  <c:v>0.416996</c:v>
                </c:pt>
                <c:pt idx="418">
                  <c:v>0.417999</c:v>
                </c:pt>
                <c:pt idx="419">
                  <c:v>0.418969</c:v>
                </c:pt>
                <c:pt idx="420">
                  <c:v>0.419972</c:v>
                </c:pt>
                <c:pt idx="421">
                  <c:v>0.420975</c:v>
                </c:pt>
                <c:pt idx="422">
                  <c:v>0.421978</c:v>
                </c:pt>
                <c:pt idx="423">
                  <c:v>0.422982</c:v>
                </c:pt>
                <c:pt idx="424">
                  <c:v>0.423985</c:v>
                </c:pt>
                <c:pt idx="425">
                  <c:v>0.424988</c:v>
                </c:pt>
                <c:pt idx="426">
                  <c:v>0.425992</c:v>
                </c:pt>
                <c:pt idx="427">
                  <c:v>0.426995</c:v>
                </c:pt>
                <c:pt idx="428">
                  <c:v>0.427998</c:v>
                </c:pt>
                <c:pt idx="429">
                  <c:v>0.428968</c:v>
                </c:pt>
                <c:pt idx="430">
                  <c:v>0.429971</c:v>
                </c:pt>
                <c:pt idx="431">
                  <c:v>0.430975</c:v>
                </c:pt>
                <c:pt idx="432">
                  <c:v>0.431978</c:v>
                </c:pt>
                <c:pt idx="433">
                  <c:v>0.432981</c:v>
                </c:pt>
                <c:pt idx="434">
                  <c:v>0.433984</c:v>
                </c:pt>
                <c:pt idx="435">
                  <c:v>0.434988</c:v>
                </c:pt>
                <c:pt idx="436">
                  <c:v>0.435991</c:v>
                </c:pt>
                <c:pt idx="437">
                  <c:v>0.436994</c:v>
                </c:pt>
                <c:pt idx="438">
                  <c:v>0.437997</c:v>
                </c:pt>
                <c:pt idx="439">
                  <c:v>0.438967</c:v>
                </c:pt>
                <c:pt idx="440">
                  <c:v>0.439971</c:v>
                </c:pt>
                <c:pt idx="441">
                  <c:v>0.440974</c:v>
                </c:pt>
                <c:pt idx="442">
                  <c:v>0.441977</c:v>
                </c:pt>
                <c:pt idx="443">
                  <c:v>0.44298</c:v>
                </c:pt>
                <c:pt idx="444">
                  <c:v>0.443984</c:v>
                </c:pt>
                <c:pt idx="445">
                  <c:v>0.444987</c:v>
                </c:pt>
                <c:pt idx="446">
                  <c:v>0.44599</c:v>
                </c:pt>
                <c:pt idx="447">
                  <c:v>0.446994</c:v>
                </c:pt>
                <c:pt idx="448">
                  <c:v>0.447997</c:v>
                </c:pt>
                <c:pt idx="449">
                  <c:v>0.448967</c:v>
                </c:pt>
                <c:pt idx="450">
                  <c:v>0.44997</c:v>
                </c:pt>
                <c:pt idx="451">
                  <c:v>0.450973</c:v>
                </c:pt>
                <c:pt idx="452">
                  <c:v>0.451976</c:v>
                </c:pt>
                <c:pt idx="453">
                  <c:v>0.45298</c:v>
                </c:pt>
                <c:pt idx="454">
                  <c:v>0.453983</c:v>
                </c:pt>
                <c:pt idx="455">
                  <c:v>0.454986</c:v>
                </c:pt>
                <c:pt idx="456">
                  <c:v>0.45599</c:v>
                </c:pt>
                <c:pt idx="457">
                  <c:v>0.456993</c:v>
                </c:pt>
                <c:pt idx="458">
                  <c:v>0.457996</c:v>
                </c:pt>
                <c:pt idx="459">
                  <c:v>0.458999</c:v>
                </c:pt>
                <c:pt idx="460">
                  <c:v>0.459969</c:v>
                </c:pt>
                <c:pt idx="461">
                  <c:v>0.460973</c:v>
                </c:pt>
                <c:pt idx="462">
                  <c:v>0.461976</c:v>
                </c:pt>
                <c:pt idx="463">
                  <c:v>0.462979</c:v>
                </c:pt>
                <c:pt idx="464">
                  <c:v>0.463982</c:v>
                </c:pt>
                <c:pt idx="465">
                  <c:v>0.464986</c:v>
                </c:pt>
                <c:pt idx="466">
                  <c:v>0.465989</c:v>
                </c:pt>
                <c:pt idx="467">
                  <c:v>0.466992</c:v>
                </c:pt>
                <c:pt idx="468">
                  <c:v>0.467995</c:v>
                </c:pt>
                <c:pt idx="469">
                  <c:v>0.468999</c:v>
                </c:pt>
                <c:pt idx="470">
                  <c:v>0.469969</c:v>
                </c:pt>
                <c:pt idx="471">
                  <c:v>0.470972</c:v>
                </c:pt>
                <c:pt idx="472">
                  <c:v>0.471975</c:v>
                </c:pt>
                <c:pt idx="473">
                  <c:v>0.472978</c:v>
                </c:pt>
                <c:pt idx="474">
                  <c:v>0.473982</c:v>
                </c:pt>
                <c:pt idx="475">
                  <c:v>0.474985</c:v>
                </c:pt>
                <c:pt idx="476">
                  <c:v>0.475988</c:v>
                </c:pt>
                <c:pt idx="477">
                  <c:v>0.476992</c:v>
                </c:pt>
                <c:pt idx="478">
                  <c:v>0.477995</c:v>
                </c:pt>
                <c:pt idx="479">
                  <c:v>0.478998</c:v>
                </c:pt>
                <c:pt idx="480">
                  <c:v>0.479968</c:v>
                </c:pt>
                <c:pt idx="481">
                  <c:v>0.480971</c:v>
                </c:pt>
                <c:pt idx="482">
                  <c:v>0.481974</c:v>
                </c:pt>
                <c:pt idx="483">
                  <c:v>0.482978</c:v>
                </c:pt>
                <c:pt idx="484">
                  <c:v>0.483981</c:v>
                </c:pt>
                <c:pt idx="485">
                  <c:v>0.484984</c:v>
                </c:pt>
                <c:pt idx="486">
                  <c:v>0.485988</c:v>
                </c:pt>
                <c:pt idx="487">
                  <c:v>0.486991</c:v>
                </c:pt>
                <c:pt idx="488">
                  <c:v>0.487994</c:v>
                </c:pt>
                <c:pt idx="489">
                  <c:v>0.488997</c:v>
                </c:pt>
                <c:pt idx="490">
                  <c:v>0.489967</c:v>
                </c:pt>
                <c:pt idx="491">
                  <c:v>0.490971</c:v>
                </c:pt>
                <c:pt idx="492">
                  <c:v>0.491974</c:v>
                </c:pt>
                <c:pt idx="493">
                  <c:v>0.492977</c:v>
                </c:pt>
                <c:pt idx="494">
                  <c:v>0.49398</c:v>
                </c:pt>
                <c:pt idx="495">
                  <c:v>0.494984</c:v>
                </c:pt>
                <c:pt idx="496">
                  <c:v>0.495987</c:v>
                </c:pt>
                <c:pt idx="497">
                  <c:v>0.49699</c:v>
                </c:pt>
                <c:pt idx="498">
                  <c:v>0.497993</c:v>
                </c:pt>
                <c:pt idx="499">
                  <c:v>0.498997</c:v>
                </c:pt>
                <c:pt idx="500">
                  <c:v>0.5</c:v>
                </c:pt>
                <c:pt idx="501">
                  <c:v>0.50097</c:v>
                </c:pt>
                <c:pt idx="502">
                  <c:v>0.501973</c:v>
                </c:pt>
                <c:pt idx="503">
                  <c:v>0.502976</c:v>
                </c:pt>
                <c:pt idx="504">
                  <c:v>0.50398</c:v>
                </c:pt>
                <c:pt idx="505">
                  <c:v>0.504983</c:v>
                </c:pt>
                <c:pt idx="506">
                  <c:v>0.505986</c:v>
                </c:pt>
                <c:pt idx="507">
                  <c:v>0.506989</c:v>
                </c:pt>
                <c:pt idx="508">
                  <c:v>0.507993</c:v>
                </c:pt>
                <c:pt idx="509">
                  <c:v>0.508996</c:v>
                </c:pt>
                <c:pt idx="510">
                  <c:v>0.509999</c:v>
                </c:pt>
                <c:pt idx="511">
                  <c:v>0.510969</c:v>
                </c:pt>
                <c:pt idx="512">
                  <c:v>0.511972</c:v>
                </c:pt>
                <c:pt idx="513">
                  <c:v>0.512976</c:v>
                </c:pt>
                <c:pt idx="514">
                  <c:v>0.513979</c:v>
                </c:pt>
                <c:pt idx="515">
                  <c:v>0.514982</c:v>
                </c:pt>
                <c:pt idx="516">
                  <c:v>0.515986</c:v>
                </c:pt>
                <c:pt idx="517">
                  <c:v>0.516989</c:v>
                </c:pt>
                <c:pt idx="518">
                  <c:v>0.517992</c:v>
                </c:pt>
                <c:pt idx="519">
                  <c:v>0.518995</c:v>
                </c:pt>
                <c:pt idx="520">
                  <c:v>0.519999</c:v>
                </c:pt>
                <c:pt idx="521">
                  <c:v>0.520968</c:v>
                </c:pt>
                <c:pt idx="522">
                  <c:v>0.521972</c:v>
                </c:pt>
                <c:pt idx="523">
                  <c:v>0.522975</c:v>
                </c:pt>
                <c:pt idx="524">
                  <c:v>0.523978</c:v>
                </c:pt>
                <c:pt idx="525">
                  <c:v>0.524982</c:v>
                </c:pt>
                <c:pt idx="526">
                  <c:v>0.525985</c:v>
                </c:pt>
                <c:pt idx="527">
                  <c:v>0.526988</c:v>
                </c:pt>
                <c:pt idx="528">
                  <c:v>0.527991</c:v>
                </c:pt>
                <c:pt idx="529">
                  <c:v>0.528995</c:v>
                </c:pt>
                <c:pt idx="530">
                  <c:v>0.529998</c:v>
                </c:pt>
                <c:pt idx="531">
                  <c:v>0.530968</c:v>
                </c:pt>
                <c:pt idx="532">
                  <c:v>0.531971</c:v>
                </c:pt>
                <c:pt idx="533">
                  <c:v>0.532974</c:v>
                </c:pt>
                <c:pt idx="534">
                  <c:v>0.533978</c:v>
                </c:pt>
                <c:pt idx="535">
                  <c:v>0.534981</c:v>
                </c:pt>
                <c:pt idx="536">
                  <c:v>0.535984</c:v>
                </c:pt>
                <c:pt idx="537">
                  <c:v>0.536987</c:v>
                </c:pt>
                <c:pt idx="538">
                  <c:v>0.537991</c:v>
                </c:pt>
                <c:pt idx="539">
                  <c:v>0.538994</c:v>
                </c:pt>
                <c:pt idx="540">
                  <c:v>0.539997</c:v>
                </c:pt>
                <c:pt idx="541">
                  <c:v>0.540967</c:v>
                </c:pt>
                <c:pt idx="542">
                  <c:v>0.54197</c:v>
                </c:pt>
                <c:pt idx="543">
                  <c:v>0.542974</c:v>
                </c:pt>
                <c:pt idx="544">
                  <c:v>0.543977</c:v>
                </c:pt>
                <c:pt idx="545">
                  <c:v>0.54498</c:v>
                </c:pt>
                <c:pt idx="546">
                  <c:v>0.545984</c:v>
                </c:pt>
                <c:pt idx="547">
                  <c:v>0.546987</c:v>
                </c:pt>
                <c:pt idx="548">
                  <c:v>0.54799</c:v>
                </c:pt>
                <c:pt idx="549">
                  <c:v>0.548993</c:v>
                </c:pt>
                <c:pt idx="550">
                  <c:v>0.549997</c:v>
                </c:pt>
                <c:pt idx="551">
                  <c:v>0.551</c:v>
                </c:pt>
                <c:pt idx="552">
                  <c:v>0.55197</c:v>
                </c:pt>
                <c:pt idx="553">
                  <c:v>0.552973</c:v>
                </c:pt>
                <c:pt idx="554">
                  <c:v>0.553976</c:v>
                </c:pt>
                <c:pt idx="555">
                  <c:v>0.55498</c:v>
                </c:pt>
                <c:pt idx="556">
                  <c:v>0.555983</c:v>
                </c:pt>
                <c:pt idx="557">
                  <c:v>0.556986</c:v>
                </c:pt>
                <c:pt idx="558">
                  <c:v>0.557989</c:v>
                </c:pt>
                <c:pt idx="559">
                  <c:v>0.558993</c:v>
                </c:pt>
                <c:pt idx="560">
                  <c:v>0.559996</c:v>
                </c:pt>
                <c:pt idx="561">
                  <c:v>0.560999</c:v>
                </c:pt>
                <c:pt idx="562">
                  <c:v>0.561969</c:v>
                </c:pt>
                <c:pt idx="563">
                  <c:v>0.562972</c:v>
                </c:pt>
                <c:pt idx="564">
                  <c:v>0.563976</c:v>
                </c:pt>
                <c:pt idx="565">
                  <c:v>0.564979</c:v>
                </c:pt>
                <c:pt idx="566">
                  <c:v>0.565982</c:v>
                </c:pt>
                <c:pt idx="567">
                  <c:v>0.566985</c:v>
                </c:pt>
                <c:pt idx="568">
                  <c:v>0.567989</c:v>
                </c:pt>
                <c:pt idx="569">
                  <c:v>0.568992</c:v>
                </c:pt>
                <c:pt idx="570">
                  <c:v>0.569995</c:v>
                </c:pt>
                <c:pt idx="571">
                  <c:v>0.570999</c:v>
                </c:pt>
                <c:pt idx="572">
                  <c:v>0.571968</c:v>
                </c:pt>
                <c:pt idx="573">
                  <c:v>0.572972</c:v>
                </c:pt>
                <c:pt idx="574">
                  <c:v>0.573975</c:v>
                </c:pt>
                <c:pt idx="575">
                  <c:v>0.574978</c:v>
                </c:pt>
                <c:pt idx="576">
                  <c:v>0.575982</c:v>
                </c:pt>
                <c:pt idx="577">
                  <c:v>0.576985</c:v>
                </c:pt>
                <c:pt idx="578">
                  <c:v>0.577988</c:v>
                </c:pt>
                <c:pt idx="579">
                  <c:v>0.578991</c:v>
                </c:pt>
                <c:pt idx="580">
                  <c:v>0.579995</c:v>
                </c:pt>
                <c:pt idx="581">
                  <c:v>0.580998</c:v>
                </c:pt>
                <c:pt idx="582">
                  <c:v>0.581968</c:v>
                </c:pt>
                <c:pt idx="583">
                  <c:v>0.582971</c:v>
                </c:pt>
                <c:pt idx="584">
                  <c:v>0.583974</c:v>
                </c:pt>
                <c:pt idx="585">
                  <c:v>0.584978</c:v>
                </c:pt>
                <c:pt idx="586">
                  <c:v>0.585981</c:v>
                </c:pt>
                <c:pt idx="587">
                  <c:v>0.586984</c:v>
                </c:pt>
                <c:pt idx="588">
                  <c:v>0.587987</c:v>
                </c:pt>
                <c:pt idx="589">
                  <c:v>0.588991</c:v>
                </c:pt>
                <c:pt idx="590">
                  <c:v>0.589994</c:v>
                </c:pt>
                <c:pt idx="591">
                  <c:v>0.590997</c:v>
                </c:pt>
                <c:pt idx="592">
                  <c:v>0.591967</c:v>
                </c:pt>
                <c:pt idx="593">
                  <c:v>0.59297</c:v>
                </c:pt>
                <c:pt idx="594">
                  <c:v>0.593974</c:v>
                </c:pt>
                <c:pt idx="595">
                  <c:v>0.594977</c:v>
                </c:pt>
                <c:pt idx="596">
                  <c:v>0.59598</c:v>
                </c:pt>
                <c:pt idx="597">
                  <c:v>0.596983</c:v>
                </c:pt>
                <c:pt idx="598">
                  <c:v>0.597987</c:v>
                </c:pt>
                <c:pt idx="599">
                  <c:v>0.59899</c:v>
                </c:pt>
                <c:pt idx="600">
                  <c:v>0.599993</c:v>
                </c:pt>
                <c:pt idx="601">
                  <c:v>0.600997</c:v>
                </c:pt>
                <c:pt idx="602">
                  <c:v>0.602</c:v>
                </c:pt>
                <c:pt idx="603">
                  <c:v>0.60297</c:v>
                </c:pt>
                <c:pt idx="604">
                  <c:v>0.603973</c:v>
                </c:pt>
                <c:pt idx="605">
                  <c:v>0.604976</c:v>
                </c:pt>
                <c:pt idx="606">
                  <c:v>0.60598</c:v>
                </c:pt>
                <c:pt idx="607">
                  <c:v>0.606983</c:v>
                </c:pt>
                <c:pt idx="608">
                  <c:v>0.607986</c:v>
                </c:pt>
                <c:pt idx="609">
                  <c:v>0.608989</c:v>
                </c:pt>
                <c:pt idx="610">
                  <c:v>0.609993</c:v>
                </c:pt>
                <c:pt idx="611">
                  <c:v>0.610996</c:v>
                </c:pt>
                <c:pt idx="612">
                  <c:v>0.611999</c:v>
                </c:pt>
                <c:pt idx="613">
                  <c:v>0.612969</c:v>
                </c:pt>
                <c:pt idx="614">
                  <c:v>0.613972</c:v>
                </c:pt>
                <c:pt idx="615">
                  <c:v>0.614976</c:v>
                </c:pt>
                <c:pt idx="616">
                  <c:v>0.615979</c:v>
                </c:pt>
                <c:pt idx="617">
                  <c:v>0.616982</c:v>
                </c:pt>
                <c:pt idx="618">
                  <c:v>0.617985</c:v>
                </c:pt>
                <c:pt idx="619">
                  <c:v>0.618989</c:v>
                </c:pt>
                <c:pt idx="620">
                  <c:v>0.619992</c:v>
                </c:pt>
                <c:pt idx="621">
                  <c:v>0.620995</c:v>
                </c:pt>
                <c:pt idx="622">
                  <c:v>0.621999</c:v>
                </c:pt>
                <c:pt idx="623">
                  <c:v>0.622968</c:v>
                </c:pt>
                <c:pt idx="624">
                  <c:v>0.623972</c:v>
                </c:pt>
                <c:pt idx="625">
                  <c:v>0.624975</c:v>
                </c:pt>
                <c:pt idx="626">
                  <c:v>0.625978</c:v>
                </c:pt>
                <c:pt idx="627">
                  <c:v>0.626981</c:v>
                </c:pt>
                <c:pt idx="628">
                  <c:v>0.627985</c:v>
                </c:pt>
                <c:pt idx="629">
                  <c:v>0.628988</c:v>
                </c:pt>
                <c:pt idx="630">
                  <c:v>0.629991</c:v>
                </c:pt>
                <c:pt idx="631">
                  <c:v>0.630995</c:v>
                </c:pt>
                <c:pt idx="632">
                  <c:v>0.631998</c:v>
                </c:pt>
                <c:pt idx="633">
                  <c:v>0.632968</c:v>
                </c:pt>
                <c:pt idx="634">
                  <c:v>0.633971</c:v>
                </c:pt>
                <c:pt idx="635">
                  <c:v>0.634974</c:v>
                </c:pt>
                <c:pt idx="636">
                  <c:v>0.635978</c:v>
                </c:pt>
                <c:pt idx="637">
                  <c:v>0.636981</c:v>
                </c:pt>
                <c:pt idx="638">
                  <c:v>0.637984</c:v>
                </c:pt>
                <c:pt idx="639">
                  <c:v>0.638987</c:v>
                </c:pt>
                <c:pt idx="640">
                  <c:v>0.639991</c:v>
                </c:pt>
                <c:pt idx="641">
                  <c:v>0.640994</c:v>
                </c:pt>
                <c:pt idx="642">
                  <c:v>0.641997</c:v>
                </c:pt>
                <c:pt idx="643">
                  <c:v>0.642967</c:v>
                </c:pt>
                <c:pt idx="644">
                  <c:v>0.64397</c:v>
                </c:pt>
                <c:pt idx="645">
                  <c:v>0.644974</c:v>
                </c:pt>
                <c:pt idx="646">
                  <c:v>0.645977</c:v>
                </c:pt>
                <c:pt idx="647">
                  <c:v>0.64698</c:v>
                </c:pt>
                <c:pt idx="648">
                  <c:v>0.647983</c:v>
                </c:pt>
                <c:pt idx="649">
                  <c:v>0.648987</c:v>
                </c:pt>
                <c:pt idx="650">
                  <c:v>0.64999</c:v>
                </c:pt>
                <c:pt idx="651">
                  <c:v>0.650993</c:v>
                </c:pt>
                <c:pt idx="652">
                  <c:v>0.651997</c:v>
                </c:pt>
                <c:pt idx="653">
                  <c:v>0.653</c:v>
                </c:pt>
                <c:pt idx="654">
                  <c:v>0.65397</c:v>
                </c:pt>
                <c:pt idx="655">
                  <c:v>0.654973</c:v>
                </c:pt>
                <c:pt idx="656">
                  <c:v>0.655976</c:v>
                </c:pt>
                <c:pt idx="657">
                  <c:v>0.656979</c:v>
                </c:pt>
                <c:pt idx="658">
                  <c:v>0.657983</c:v>
                </c:pt>
                <c:pt idx="659">
                  <c:v>0.658986</c:v>
                </c:pt>
                <c:pt idx="660">
                  <c:v>0.659989</c:v>
                </c:pt>
                <c:pt idx="661">
                  <c:v>0.660993</c:v>
                </c:pt>
                <c:pt idx="662">
                  <c:v>0.661996</c:v>
                </c:pt>
                <c:pt idx="663">
                  <c:v>0.662999</c:v>
                </c:pt>
                <c:pt idx="664">
                  <c:v>0.663969</c:v>
                </c:pt>
                <c:pt idx="665">
                  <c:v>0.664972</c:v>
                </c:pt>
                <c:pt idx="666">
                  <c:v>0.665976</c:v>
                </c:pt>
                <c:pt idx="667">
                  <c:v>0.666979</c:v>
                </c:pt>
                <c:pt idx="668">
                  <c:v>0.667982</c:v>
                </c:pt>
                <c:pt idx="669">
                  <c:v>0.668985</c:v>
                </c:pt>
                <c:pt idx="670">
                  <c:v>0.669989</c:v>
                </c:pt>
                <c:pt idx="671">
                  <c:v>0.670992</c:v>
                </c:pt>
                <c:pt idx="672">
                  <c:v>0.671995</c:v>
                </c:pt>
                <c:pt idx="673">
                  <c:v>0.672998</c:v>
                </c:pt>
                <c:pt idx="674">
                  <c:v>0.673968</c:v>
                </c:pt>
                <c:pt idx="675">
                  <c:v>0.674972</c:v>
                </c:pt>
                <c:pt idx="676">
                  <c:v>0.675975</c:v>
                </c:pt>
                <c:pt idx="677">
                  <c:v>0.676978</c:v>
                </c:pt>
                <c:pt idx="678">
                  <c:v>0.677981</c:v>
                </c:pt>
                <c:pt idx="679">
                  <c:v>0.678985</c:v>
                </c:pt>
                <c:pt idx="680">
                  <c:v>0.679988</c:v>
                </c:pt>
                <c:pt idx="681">
                  <c:v>0.680991</c:v>
                </c:pt>
                <c:pt idx="682">
                  <c:v>0.681995</c:v>
                </c:pt>
                <c:pt idx="683">
                  <c:v>0.682998</c:v>
                </c:pt>
                <c:pt idx="684">
                  <c:v>0.683968</c:v>
                </c:pt>
                <c:pt idx="685">
                  <c:v>0.684971</c:v>
                </c:pt>
                <c:pt idx="686">
                  <c:v>0.685974</c:v>
                </c:pt>
                <c:pt idx="687">
                  <c:v>0.686977</c:v>
                </c:pt>
                <c:pt idx="688">
                  <c:v>0.687981</c:v>
                </c:pt>
                <c:pt idx="689">
                  <c:v>0.688984</c:v>
                </c:pt>
                <c:pt idx="690">
                  <c:v>0.689987</c:v>
                </c:pt>
                <c:pt idx="691">
                  <c:v>0.690991</c:v>
                </c:pt>
                <c:pt idx="692">
                  <c:v>0.691994</c:v>
                </c:pt>
                <c:pt idx="693">
                  <c:v>0.692997</c:v>
                </c:pt>
                <c:pt idx="694">
                  <c:v>0.693967</c:v>
                </c:pt>
                <c:pt idx="695">
                  <c:v>0.69497</c:v>
                </c:pt>
                <c:pt idx="696">
                  <c:v>0.695974</c:v>
                </c:pt>
                <c:pt idx="697">
                  <c:v>0.696977</c:v>
                </c:pt>
                <c:pt idx="698">
                  <c:v>0.69798</c:v>
                </c:pt>
                <c:pt idx="699">
                  <c:v>0.698983</c:v>
                </c:pt>
                <c:pt idx="700">
                  <c:v>0.699987</c:v>
                </c:pt>
                <c:pt idx="701">
                  <c:v>0.70099</c:v>
                </c:pt>
                <c:pt idx="702">
                  <c:v>0.701993</c:v>
                </c:pt>
                <c:pt idx="703">
                  <c:v>0.702996</c:v>
                </c:pt>
                <c:pt idx="704">
                  <c:v>0.704</c:v>
                </c:pt>
                <c:pt idx="705">
                  <c:v>0.70497</c:v>
                </c:pt>
                <c:pt idx="706">
                  <c:v>0.705973</c:v>
                </c:pt>
                <c:pt idx="707">
                  <c:v>0.706976</c:v>
                </c:pt>
                <c:pt idx="708">
                  <c:v>0.707979</c:v>
                </c:pt>
                <c:pt idx="709">
                  <c:v>0.708983</c:v>
                </c:pt>
                <c:pt idx="710">
                  <c:v>0.709986</c:v>
                </c:pt>
                <c:pt idx="711">
                  <c:v>0.710989</c:v>
                </c:pt>
                <c:pt idx="712">
                  <c:v>0.711993</c:v>
                </c:pt>
                <c:pt idx="713">
                  <c:v>0.712996</c:v>
                </c:pt>
                <c:pt idx="714">
                  <c:v>0.713999</c:v>
                </c:pt>
                <c:pt idx="715">
                  <c:v>0.714969</c:v>
                </c:pt>
                <c:pt idx="716">
                  <c:v>0.715972</c:v>
                </c:pt>
                <c:pt idx="717">
                  <c:v>0.716975</c:v>
                </c:pt>
                <c:pt idx="718">
                  <c:v>0.717979</c:v>
                </c:pt>
                <c:pt idx="719">
                  <c:v>0.718982</c:v>
                </c:pt>
                <c:pt idx="720">
                  <c:v>0.719985</c:v>
                </c:pt>
                <c:pt idx="721">
                  <c:v>0.720989</c:v>
                </c:pt>
                <c:pt idx="722">
                  <c:v>0.721992</c:v>
                </c:pt>
                <c:pt idx="723">
                  <c:v>0.722995</c:v>
                </c:pt>
                <c:pt idx="724">
                  <c:v>0.723998</c:v>
                </c:pt>
                <c:pt idx="725">
                  <c:v>0.724968</c:v>
                </c:pt>
                <c:pt idx="726">
                  <c:v>0.725972</c:v>
                </c:pt>
                <c:pt idx="727">
                  <c:v>0.726975</c:v>
                </c:pt>
                <c:pt idx="728">
                  <c:v>0.727978</c:v>
                </c:pt>
                <c:pt idx="729">
                  <c:v>0.728981</c:v>
                </c:pt>
                <c:pt idx="730">
                  <c:v>0.729985</c:v>
                </c:pt>
                <c:pt idx="731">
                  <c:v>0.730988</c:v>
                </c:pt>
                <c:pt idx="732">
                  <c:v>0.731991</c:v>
                </c:pt>
                <c:pt idx="733">
                  <c:v>0.732994</c:v>
                </c:pt>
                <c:pt idx="734">
                  <c:v>0.733998</c:v>
                </c:pt>
                <c:pt idx="735">
                  <c:v>0.734968</c:v>
                </c:pt>
                <c:pt idx="736">
                  <c:v>0.735971</c:v>
                </c:pt>
                <c:pt idx="737">
                  <c:v>0.736974</c:v>
                </c:pt>
                <c:pt idx="738">
                  <c:v>0.737977</c:v>
                </c:pt>
                <c:pt idx="739">
                  <c:v>0.738981</c:v>
                </c:pt>
                <c:pt idx="740">
                  <c:v>0.739984</c:v>
                </c:pt>
                <c:pt idx="741">
                  <c:v>0.740987</c:v>
                </c:pt>
                <c:pt idx="742">
                  <c:v>0.741991</c:v>
                </c:pt>
                <c:pt idx="743">
                  <c:v>0.742994</c:v>
                </c:pt>
                <c:pt idx="744">
                  <c:v>0.743997</c:v>
                </c:pt>
                <c:pt idx="745">
                  <c:v>0.744967</c:v>
                </c:pt>
                <c:pt idx="746">
                  <c:v>0.74597</c:v>
                </c:pt>
                <c:pt idx="747">
                  <c:v>0.746973</c:v>
                </c:pt>
                <c:pt idx="748">
                  <c:v>0.747977</c:v>
                </c:pt>
                <c:pt idx="749">
                  <c:v>0.74898</c:v>
                </c:pt>
                <c:pt idx="750">
                  <c:v>0.749983</c:v>
                </c:pt>
                <c:pt idx="751">
                  <c:v>0.750987</c:v>
                </c:pt>
                <c:pt idx="752">
                  <c:v>0.75199</c:v>
                </c:pt>
                <c:pt idx="753">
                  <c:v>0.752993</c:v>
                </c:pt>
                <c:pt idx="754">
                  <c:v>0.753996</c:v>
                </c:pt>
                <c:pt idx="755">
                  <c:v>0.755</c:v>
                </c:pt>
                <c:pt idx="756">
                  <c:v>0.75597</c:v>
                </c:pt>
                <c:pt idx="757">
                  <c:v>0.756973</c:v>
                </c:pt>
                <c:pt idx="758">
                  <c:v>0.757976</c:v>
                </c:pt>
                <c:pt idx="759">
                  <c:v>0.758979</c:v>
                </c:pt>
                <c:pt idx="760">
                  <c:v>0.759983</c:v>
                </c:pt>
                <c:pt idx="761">
                  <c:v>0.760986</c:v>
                </c:pt>
                <c:pt idx="762">
                  <c:v>0.761989</c:v>
                </c:pt>
                <c:pt idx="763">
                  <c:v>0.762992</c:v>
                </c:pt>
                <c:pt idx="764">
                  <c:v>0.763996</c:v>
                </c:pt>
                <c:pt idx="765">
                  <c:v>0.764999</c:v>
                </c:pt>
                <c:pt idx="766">
                  <c:v>0.765969</c:v>
                </c:pt>
                <c:pt idx="767">
                  <c:v>0.766972</c:v>
                </c:pt>
                <c:pt idx="768">
                  <c:v>0.767975</c:v>
                </c:pt>
                <c:pt idx="769">
                  <c:v>0.768979</c:v>
                </c:pt>
                <c:pt idx="770">
                  <c:v>0.769982</c:v>
                </c:pt>
                <c:pt idx="771">
                  <c:v>0.770985</c:v>
                </c:pt>
                <c:pt idx="772">
                  <c:v>0.771988</c:v>
                </c:pt>
                <c:pt idx="773">
                  <c:v>0.772992</c:v>
                </c:pt>
                <c:pt idx="774">
                  <c:v>0.773995</c:v>
                </c:pt>
                <c:pt idx="775">
                  <c:v>0.774998</c:v>
                </c:pt>
                <c:pt idx="776">
                  <c:v>0.775968</c:v>
                </c:pt>
                <c:pt idx="777">
                  <c:v>0.776971</c:v>
                </c:pt>
                <c:pt idx="778">
                  <c:v>0.777975</c:v>
                </c:pt>
                <c:pt idx="779">
                  <c:v>0.778978</c:v>
                </c:pt>
                <c:pt idx="780">
                  <c:v>0.779981</c:v>
                </c:pt>
                <c:pt idx="781">
                  <c:v>0.780985</c:v>
                </c:pt>
                <c:pt idx="782">
                  <c:v>0.781988</c:v>
                </c:pt>
                <c:pt idx="783">
                  <c:v>0.782991</c:v>
                </c:pt>
                <c:pt idx="784">
                  <c:v>0.783994</c:v>
                </c:pt>
                <c:pt idx="785">
                  <c:v>0.784998</c:v>
                </c:pt>
                <c:pt idx="786">
                  <c:v>0.785967</c:v>
                </c:pt>
                <c:pt idx="787">
                  <c:v>0.786971</c:v>
                </c:pt>
                <c:pt idx="788">
                  <c:v>0.787974</c:v>
                </c:pt>
                <c:pt idx="789">
                  <c:v>0.788977</c:v>
                </c:pt>
                <c:pt idx="790">
                  <c:v>0.789981</c:v>
                </c:pt>
                <c:pt idx="791">
                  <c:v>0.790984</c:v>
                </c:pt>
                <c:pt idx="792">
                  <c:v>0.791987</c:v>
                </c:pt>
                <c:pt idx="793">
                  <c:v>0.79299</c:v>
                </c:pt>
                <c:pt idx="794">
                  <c:v>0.793994</c:v>
                </c:pt>
                <c:pt idx="795">
                  <c:v>0.794997</c:v>
                </c:pt>
                <c:pt idx="796">
                  <c:v>0.795967</c:v>
                </c:pt>
                <c:pt idx="797">
                  <c:v>0.79697</c:v>
                </c:pt>
                <c:pt idx="798">
                  <c:v>0.797973</c:v>
                </c:pt>
                <c:pt idx="799">
                  <c:v>0.798977</c:v>
                </c:pt>
                <c:pt idx="800">
                  <c:v>0.79998</c:v>
                </c:pt>
                <c:pt idx="801">
                  <c:v>0.800983</c:v>
                </c:pt>
                <c:pt idx="802">
                  <c:v>0.801986</c:v>
                </c:pt>
                <c:pt idx="803">
                  <c:v>0.80299</c:v>
                </c:pt>
                <c:pt idx="804">
                  <c:v>0.803993</c:v>
                </c:pt>
                <c:pt idx="805">
                  <c:v>0.804996</c:v>
                </c:pt>
                <c:pt idx="806">
                  <c:v>0.806</c:v>
                </c:pt>
                <c:pt idx="807">
                  <c:v>0.806969</c:v>
                </c:pt>
                <c:pt idx="808">
                  <c:v>0.807973</c:v>
                </c:pt>
                <c:pt idx="809">
                  <c:v>0.808976</c:v>
                </c:pt>
                <c:pt idx="810">
                  <c:v>0.809979</c:v>
                </c:pt>
                <c:pt idx="811">
                  <c:v>0.810983</c:v>
                </c:pt>
                <c:pt idx="812">
                  <c:v>0.811986</c:v>
                </c:pt>
                <c:pt idx="813">
                  <c:v>0.812989</c:v>
                </c:pt>
                <c:pt idx="814">
                  <c:v>0.813992</c:v>
                </c:pt>
                <c:pt idx="815">
                  <c:v>0.814996</c:v>
                </c:pt>
                <c:pt idx="816">
                  <c:v>0.815999</c:v>
                </c:pt>
                <c:pt idx="817">
                  <c:v>0.816969</c:v>
                </c:pt>
                <c:pt idx="818">
                  <c:v>0.817972</c:v>
                </c:pt>
                <c:pt idx="819">
                  <c:v>0.818975</c:v>
                </c:pt>
                <c:pt idx="820">
                  <c:v>0.819979</c:v>
                </c:pt>
                <c:pt idx="821">
                  <c:v>0.820982</c:v>
                </c:pt>
                <c:pt idx="822">
                  <c:v>0.821985</c:v>
                </c:pt>
                <c:pt idx="823">
                  <c:v>0.822988</c:v>
                </c:pt>
                <c:pt idx="824">
                  <c:v>0.823992</c:v>
                </c:pt>
                <c:pt idx="825">
                  <c:v>0.824995</c:v>
                </c:pt>
                <c:pt idx="826">
                  <c:v>0.825998</c:v>
                </c:pt>
                <c:pt idx="827">
                  <c:v>0.826968</c:v>
                </c:pt>
                <c:pt idx="828">
                  <c:v>0.827971</c:v>
                </c:pt>
                <c:pt idx="829">
                  <c:v>0.828975</c:v>
                </c:pt>
                <c:pt idx="830">
                  <c:v>0.829978</c:v>
                </c:pt>
                <c:pt idx="831">
                  <c:v>0.830981</c:v>
                </c:pt>
                <c:pt idx="832">
                  <c:v>0.831984</c:v>
                </c:pt>
                <c:pt idx="833">
                  <c:v>0.832988</c:v>
                </c:pt>
                <c:pt idx="834">
                  <c:v>0.833991</c:v>
                </c:pt>
                <c:pt idx="835">
                  <c:v>0.834994</c:v>
                </c:pt>
                <c:pt idx="836">
                  <c:v>0.835998</c:v>
                </c:pt>
                <c:pt idx="837">
                  <c:v>0.836967</c:v>
                </c:pt>
                <c:pt idx="838">
                  <c:v>0.837971</c:v>
                </c:pt>
                <c:pt idx="839">
                  <c:v>0.838974</c:v>
                </c:pt>
                <c:pt idx="840">
                  <c:v>0.839977</c:v>
                </c:pt>
                <c:pt idx="841">
                  <c:v>0.840981</c:v>
                </c:pt>
                <c:pt idx="842">
                  <c:v>0.841984</c:v>
                </c:pt>
                <c:pt idx="843">
                  <c:v>0.842987</c:v>
                </c:pt>
                <c:pt idx="844">
                  <c:v>0.84399</c:v>
                </c:pt>
                <c:pt idx="845">
                  <c:v>0.844994</c:v>
                </c:pt>
                <c:pt idx="846">
                  <c:v>0.845997</c:v>
                </c:pt>
                <c:pt idx="847">
                  <c:v>0.846967</c:v>
                </c:pt>
                <c:pt idx="848">
                  <c:v>0.84797</c:v>
                </c:pt>
                <c:pt idx="849">
                  <c:v>0.848973</c:v>
                </c:pt>
                <c:pt idx="850">
                  <c:v>0.849977</c:v>
                </c:pt>
                <c:pt idx="851">
                  <c:v>0.85098</c:v>
                </c:pt>
                <c:pt idx="852">
                  <c:v>0.851983</c:v>
                </c:pt>
                <c:pt idx="853">
                  <c:v>0.852986</c:v>
                </c:pt>
                <c:pt idx="854">
                  <c:v>0.85399</c:v>
                </c:pt>
                <c:pt idx="855">
                  <c:v>0.854993</c:v>
                </c:pt>
                <c:pt idx="856">
                  <c:v>0.855996</c:v>
                </c:pt>
                <c:pt idx="857">
                  <c:v>0.857</c:v>
                </c:pt>
                <c:pt idx="858">
                  <c:v>0.857969</c:v>
                </c:pt>
                <c:pt idx="859">
                  <c:v>0.858973</c:v>
                </c:pt>
                <c:pt idx="860">
                  <c:v>0.859976</c:v>
                </c:pt>
                <c:pt idx="861">
                  <c:v>0.860979</c:v>
                </c:pt>
                <c:pt idx="862">
                  <c:v>0.861982</c:v>
                </c:pt>
                <c:pt idx="863">
                  <c:v>0.862986</c:v>
                </c:pt>
                <c:pt idx="864">
                  <c:v>0.863989</c:v>
                </c:pt>
                <c:pt idx="865">
                  <c:v>0.864992</c:v>
                </c:pt>
                <c:pt idx="866">
                  <c:v>0.865996</c:v>
                </c:pt>
                <c:pt idx="867">
                  <c:v>0.866999</c:v>
                </c:pt>
                <c:pt idx="868">
                  <c:v>0.867969</c:v>
                </c:pt>
                <c:pt idx="869">
                  <c:v>0.868972</c:v>
                </c:pt>
                <c:pt idx="870">
                  <c:v>0.869975</c:v>
                </c:pt>
                <c:pt idx="871">
                  <c:v>0.870979</c:v>
                </c:pt>
                <c:pt idx="872">
                  <c:v>0.871982</c:v>
                </c:pt>
                <c:pt idx="873">
                  <c:v>0.872985</c:v>
                </c:pt>
                <c:pt idx="874">
                  <c:v>0.873988</c:v>
                </c:pt>
                <c:pt idx="875">
                  <c:v>0.874992</c:v>
                </c:pt>
                <c:pt idx="876">
                  <c:v>0.875995</c:v>
                </c:pt>
                <c:pt idx="877">
                  <c:v>0.876998</c:v>
                </c:pt>
                <c:pt idx="878">
                  <c:v>0.877968</c:v>
                </c:pt>
                <c:pt idx="879">
                  <c:v>0.878971</c:v>
                </c:pt>
                <c:pt idx="880">
                  <c:v>0.879975</c:v>
                </c:pt>
                <c:pt idx="881">
                  <c:v>0.880978</c:v>
                </c:pt>
                <c:pt idx="882">
                  <c:v>0.881981</c:v>
                </c:pt>
                <c:pt idx="883">
                  <c:v>0.882984</c:v>
                </c:pt>
                <c:pt idx="884">
                  <c:v>0.883988</c:v>
                </c:pt>
                <c:pt idx="885">
                  <c:v>0.884991</c:v>
                </c:pt>
                <c:pt idx="886">
                  <c:v>0.885994</c:v>
                </c:pt>
                <c:pt idx="887">
                  <c:v>0.886998</c:v>
                </c:pt>
                <c:pt idx="888">
                  <c:v>0.887967</c:v>
                </c:pt>
                <c:pt idx="889">
                  <c:v>0.888971</c:v>
                </c:pt>
                <c:pt idx="890">
                  <c:v>0.889974</c:v>
                </c:pt>
                <c:pt idx="891">
                  <c:v>0.890977</c:v>
                </c:pt>
                <c:pt idx="892">
                  <c:v>0.89198</c:v>
                </c:pt>
                <c:pt idx="893">
                  <c:v>0.892984</c:v>
                </c:pt>
                <c:pt idx="894">
                  <c:v>0.893987</c:v>
                </c:pt>
                <c:pt idx="895">
                  <c:v>0.89499</c:v>
                </c:pt>
                <c:pt idx="896">
                  <c:v>0.895994</c:v>
                </c:pt>
                <c:pt idx="897">
                  <c:v>0.896997</c:v>
                </c:pt>
                <c:pt idx="898">
                  <c:v>0.897967</c:v>
                </c:pt>
                <c:pt idx="899">
                  <c:v>0.89897</c:v>
                </c:pt>
                <c:pt idx="900">
                  <c:v>0.899973</c:v>
                </c:pt>
                <c:pt idx="901">
                  <c:v>0.900977</c:v>
                </c:pt>
                <c:pt idx="902">
                  <c:v>0.90198</c:v>
                </c:pt>
                <c:pt idx="903">
                  <c:v>0.902983</c:v>
                </c:pt>
                <c:pt idx="904">
                  <c:v>0.903986</c:v>
                </c:pt>
                <c:pt idx="905">
                  <c:v>0.90499</c:v>
                </c:pt>
                <c:pt idx="906">
                  <c:v>0.905993</c:v>
                </c:pt>
                <c:pt idx="907">
                  <c:v>0.906996</c:v>
                </c:pt>
                <c:pt idx="908">
                  <c:v>0.907999</c:v>
                </c:pt>
                <c:pt idx="909">
                  <c:v>0.908969</c:v>
                </c:pt>
                <c:pt idx="910">
                  <c:v>0.909973</c:v>
                </c:pt>
                <c:pt idx="911">
                  <c:v>0.910976</c:v>
                </c:pt>
                <c:pt idx="912">
                  <c:v>0.911979</c:v>
                </c:pt>
                <c:pt idx="913">
                  <c:v>0.912982</c:v>
                </c:pt>
                <c:pt idx="914">
                  <c:v>0.913986</c:v>
                </c:pt>
                <c:pt idx="915">
                  <c:v>0.914989</c:v>
                </c:pt>
                <c:pt idx="916">
                  <c:v>0.915992</c:v>
                </c:pt>
                <c:pt idx="917">
                  <c:v>0.916996</c:v>
                </c:pt>
                <c:pt idx="918">
                  <c:v>0.917999</c:v>
                </c:pt>
                <c:pt idx="919">
                  <c:v>0.918969</c:v>
                </c:pt>
                <c:pt idx="920">
                  <c:v>0.919972</c:v>
                </c:pt>
                <c:pt idx="921">
                  <c:v>0.920975</c:v>
                </c:pt>
                <c:pt idx="922">
                  <c:v>0.921978</c:v>
                </c:pt>
                <c:pt idx="923">
                  <c:v>0.922982</c:v>
                </c:pt>
                <c:pt idx="924">
                  <c:v>0.923985</c:v>
                </c:pt>
                <c:pt idx="925">
                  <c:v>0.924988</c:v>
                </c:pt>
                <c:pt idx="926">
                  <c:v>0.925992</c:v>
                </c:pt>
                <c:pt idx="927">
                  <c:v>0.926995</c:v>
                </c:pt>
                <c:pt idx="928">
                  <c:v>0.927998</c:v>
                </c:pt>
                <c:pt idx="929">
                  <c:v>0.928968</c:v>
                </c:pt>
                <c:pt idx="930">
                  <c:v>0.929971</c:v>
                </c:pt>
                <c:pt idx="931">
                  <c:v>0.930975</c:v>
                </c:pt>
                <c:pt idx="932">
                  <c:v>0.931978</c:v>
                </c:pt>
                <c:pt idx="933">
                  <c:v>0.932981</c:v>
                </c:pt>
                <c:pt idx="934">
                  <c:v>0.933984</c:v>
                </c:pt>
                <c:pt idx="935">
                  <c:v>0.934988</c:v>
                </c:pt>
                <c:pt idx="936">
                  <c:v>0.935991</c:v>
                </c:pt>
                <c:pt idx="937">
                  <c:v>0.936994</c:v>
                </c:pt>
                <c:pt idx="938">
                  <c:v>0.937997</c:v>
                </c:pt>
                <c:pt idx="939">
                  <c:v>0.938967</c:v>
                </c:pt>
                <c:pt idx="940">
                  <c:v>0.939971</c:v>
                </c:pt>
                <c:pt idx="941">
                  <c:v>0.940974</c:v>
                </c:pt>
                <c:pt idx="942">
                  <c:v>0.941977</c:v>
                </c:pt>
                <c:pt idx="943">
                  <c:v>0.94298</c:v>
                </c:pt>
                <c:pt idx="944">
                  <c:v>0.943984</c:v>
                </c:pt>
                <c:pt idx="945">
                  <c:v>0.944987</c:v>
                </c:pt>
                <c:pt idx="946">
                  <c:v>0.94599</c:v>
                </c:pt>
                <c:pt idx="947">
                  <c:v>0.946994</c:v>
                </c:pt>
                <c:pt idx="948">
                  <c:v>0.947997</c:v>
                </c:pt>
                <c:pt idx="949">
                  <c:v>0.948967</c:v>
                </c:pt>
                <c:pt idx="950">
                  <c:v>0.94997</c:v>
                </c:pt>
                <c:pt idx="951">
                  <c:v>0.950973</c:v>
                </c:pt>
                <c:pt idx="952">
                  <c:v>0.951976</c:v>
                </c:pt>
                <c:pt idx="953">
                  <c:v>0.95298</c:v>
                </c:pt>
                <c:pt idx="954">
                  <c:v>0.953983</c:v>
                </c:pt>
                <c:pt idx="955">
                  <c:v>0.954986</c:v>
                </c:pt>
                <c:pt idx="956">
                  <c:v>0.95599</c:v>
                </c:pt>
                <c:pt idx="957">
                  <c:v>0.956993</c:v>
                </c:pt>
                <c:pt idx="958">
                  <c:v>0.957996</c:v>
                </c:pt>
                <c:pt idx="959">
                  <c:v>0.958999</c:v>
                </c:pt>
                <c:pt idx="960">
                  <c:v>0.959969</c:v>
                </c:pt>
                <c:pt idx="961">
                  <c:v>0.960973</c:v>
                </c:pt>
                <c:pt idx="962">
                  <c:v>0.961976</c:v>
                </c:pt>
                <c:pt idx="963">
                  <c:v>0.962979</c:v>
                </c:pt>
                <c:pt idx="964">
                  <c:v>0.963982</c:v>
                </c:pt>
                <c:pt idx="965">
                  <c:v>0.964986</c:v>
                </c:pt>
                <c:pt idx="966">
                  <c:v>0.965989</c:v>
                </c:pt>
                <c:pt idx="967">
                  <c:v>0.966992</c:v>
                </c:pt>
                <c:pt idx="968">
                  <c:v>0.967995</c:v>
                </c:pt>
                <c:pt idx="969">
                  <c:v>0.968999</c:v>
                </c:pt>
                <c:pt idx="970">
                  <c:v>0.969969</c:v>
                </c:pt>
                <c:pt idx="971">
                  <c:v>0.970972</c:v>
                </c:pt>
                <c:pt idx="972">
                  <c:v>0.971975</c:v>
                </c:pt>
                <c:pt idx="973">
                  <c:v>0.972978</c:v>
                </c:pt>
                <c:pt idx="974">
                  <c:v>0.973982</c:v>
                </c:pt>
                <c:pt idx="975">
                  <c:v>0.974985</c:v>
                </c:pt>
                <c:pt idx="976">
                  <c:v>0.975988</c:v>
                </c:pt>
                <c:pt idx="977">
                  <c:v>0.976992</c:v>
                </c:pt>
                <c:pt idx="978">
                  <c:v>0.977995</c:v>
                </c:pt>
                <c:pt idx="979">
                  <c:v>0.978998</c:v>
                </c:pt>
                <c:pt idx="980">
                  <c:v>0.979968</c:v>
                </c:pt>
                <c:pt idx="981">
                  <c:v>0.980971</c:v>
                </c:pt>
                <c:pt idx="982">
                  <c:v>0.981974</c:v>
                </c:pt>
                <c:pt idx="983">
                  <c:v>0.982978</c:v>
                </c:pt>
                <c:pt idx="984">
                  <c:v>0.983981</c:v>
                </c:pt>
                <c:pt idx="985">
                  <c:v>0.984984</c:v>
                </c:pt>
                <c:pt idx="986">
                  <c:v>0.985988</c:v>
                </c:pt>
                <c:pt idx="987">
                  <c:v>0.986991</c:v>
                </c:pt>
                <c:pt idx="988">
                  <c:v>0.987994</c:v>
                </c:pt>
                <c:pt idx="989">
                  <c:v>0.988997</c:v>
                </c:pt>
                <c:pt idx="990">
                  <c:v>0.989967</c:v>
                </c:pt>
                <c:pt idx="991">
                  <c:v>0.990971</c:v>
                </c:pt>
                <c:pt idx="992">
                  <c:v>0.991974</c:v>
                </c:pt>
                <c:pt idx="993">
                  <c:v>0.992977</c:v>
                </c:pt>
                <c:pt idx="994">
                  <c:v>0.99398</c:v>
                </c:pt>
                <c:pt idx="995">
                  <c:v>0.994984</c:v>
                </c:pt>
                <c:pt idx="996">
                  <c:v>0.995987</c:v>
                </c:pt>
                <c:pt idx="997">
                  <c:v>0.99699</c:v>
                </c:pt>
                <c:pt idx="998">
                  <c:v>0.997993</c:v>
                </c:pt>
                <c:pt idx="999">
                  <c:v>0.998997</c:v>
                </c:pt>
                <c:pt idx="1000">
                  <c:v>0.999967</c:v>
                </c:pt>
                <c:pt idx="1001">
                  <c:v>1.0</c:v>
                </c:pt>
              </c:numCache>
            </c:numRef>
          </c:yVal>
          <c:smooth val="0"/>
        </c:ser>
        <c:ser>
          <c:idx val="3"/>
          <c:order val="3"/>
          <c:tx>
            <c:v>Periscope (9s)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'buffer HLS'!$J$5:$J$1006</c:f>
              <c:numCache>
                <c:formatCode>General</c:formatCode>
                <c:ptCount val="1002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0.0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0.0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1.0E-6</c:v>
                </c:pt>
                <c:pt idx="578">
                  <c:v>2.0E-6</c:v>
                </c:pt>
                <c:pt idx="579">
                  <c:v>4.0E-6</c:v>
                </c:pt>
                <c:pt idx="580">
                  <c:v>5.0E-6</c:v>
                </c:pt>
                <c:pt idx="581">
                  <c:v>6.0E-6</c:v>
                </c:pt>
                <c:pt idx="582">
                  <c:v>7.0E-6</c:v>
                </c:pt>
                <c:pt idx="583">
                  <c:v>9.0E-6</c:v>
                </c:pt>
                <c:pt idx="584">
                  <c:v>1.1E-5</c:v>
                </c:pt>
                <c:pt idx="585">
                  <c:v>1.2E-5</c:v>
                </c:pt>
                <c:pt idx="586">
                  <c:v>1.4E-5</c:v>
                </c:pt>
                <c:pt idx="587">
                  <c:v>1.7E-5</c:v>
                </c:pt>
                <c:pt idx="588">
                  <c:v>1.9E-5</c:v>
                </c:pt>
                <c:pt idx="589">
                  <c:v>2.0E-5</c:v>
                </c:pt>
                <c:pt idx="590">
                  <c:v>2.3E-5</c:v>
                </c:pt>
                <c:pt idx="591">
                  <c:v>2.5E-5</c:v>
                </c:pt>
                <c:pt idx="592">
                  <c:v>2.8E-5</c:v>
                </c:pt>
                <c:pt idx="593">
                  <c:v>3.0E-5</c:v>
                </c:pt>
                <c:pt idx="594">
                  <c:v>3.2E-5</c:v>
                </c:pt>
                <c:pt idx="595">
                  <c:v>3.5E-5</c:v>
                </c:pt>
                <c:pt idx="596">
                  <c:v>3.8E-5</c:v>
                </c:pt>
                <c:pt idx="597">
                  <c:v>4.1E-5</c:v>
                </c:pt>
                <c:pt idx="598">
                  <c:v>4.5E-5</c:v>
                </c:pt>
                <c:pt idx="599">
                  <c:v>4.8E-5</c:v>
                </c:pt>
                <c:pt idx="600">
                  <c:v>5.1E-5</c:v>
                </c:pt>
                <c:pt idx="601">
                  <c:v>5.4E-5</c:v>
                </c:pt>
                <c:pt idx="602">
                  <c:v>5.7E-5</c:v>
                </c:pt>
                <c:pt idx="603">
                  <c:v>5.9E-5</c:v>
                </c:pt>
                <c:pt idx="604">
                  <c:v>6.3E-5</c:v>
                </c:pt>
                <c:pt idx="605">
                  <c:v>6.7E-5</c:v>
                </c:pt>
                <c:pt idx="606">
                  <c:v>6.9E-5</c:v>
                </c:pt>
                <c:pt idx="607">
                  <c:v>7.2E-5</c:v>
                </c:pt>
                <c:pt idx="608">
                  <c:v>7.5E-5</c:v>
                </c:pt>
                <c:pt idx="609">
                  <c:v>7.9E-5</c:v>
                </c:pt>
                <c:pt idx="610">
                  <c:v>8.3E-5</c:v>
                </c:pt>
                <c:pt idx="611">
                  <c:v>8.7E-5</c:v>
                </c:pt>
                <c:pt idx="612">
                  <c:v>9.0E-5</c:v>
                </c:pt>
                <c:pt idx="613">
                  <c:v>9.3E-5</c:v>
                </c:pt>
                <c:pt idx="614">
                  <c:v>9.6E-5</c:v>
                </c:pt>
                <c:pt idx="615">
                  <c:v>0.0001</c:v>
                </c:pt>
                <c:pt idx="616">
                  <c:v>0.000102</c:v>
                </c:pt>
                <c:pt idx="617">
                  <c:v>0.000105</c:v>
                </c:pt>
                <c:pt idx="618">
                  <c:v>0.000108</c:v>
                </c:pt>
                <c:pt idx="619">
                  <c:v>0.000112</c:v>
                </c:pt>
                <c:pt idx="620">
                  <c:v>0.000117</c:v>
                </c:pt>
                <c:pt idx="621">
                  <c:v>0.000121</c:v>
                </c:pt>
                <c:pt idx="622">
                  <c:v>0.000125</c:v>
                </c:pt>
                <c:pt idx="623">
                  <c:v>0.000129</c:v>
                </c:pt>
                <c:pt idx="624">
                  <c:v>0.000134</c:v>
                </c:pt>
                <c:pt idx="625">
                  <c:v>0.000137</c:v>
                </c:pt>
                <c:pt idx="626">
                  <c:v>0.000141</c:v>
                </c:pt>
                <c:pt idx="627">
                  <c:v>0.000147</c:v>
                </c:pt>
                <c:pt idx="628">
                  <c:v>0.000151</c:v>
                </c:pt>
                <c:pt idx="629">
                  <c:v>0.000155</c:v>
                </c:pt>
                <c:pt idx="630">
                  <c:v>0.000161</c:v>
                </c:pt>
                <c:pt idx="631">
                  <c:v>0.000165</c:v>
                </c:pt>
                <c:pt idx="632">
                  <c:v>0.00017</c:v>
                </c:pt>
                <c:pt idx="633">
                  <c:v>0.000174</c:v>
                </c:pt>
                <c:pt idx="634">
                  <c:v>0.000179</c:v>
                </c:pt>
                <c:pt idx="635">
                  <c:v>0.000184</c:v>
                </c:pt>
                <c:pt idx="636">
                  <c:v>0.000189</c:v>
                </c:pt>
                <c:pt idx="637">
                  <c:v>0.000193</c:v>
                </c:pt>
                <c:pt idx="638">
                  <c:v>0.000199</c:v>
                </c:pt>
                <c:pt idx="639">
                  <c:v>0.000204</c:v>
                </c:pt>
                <c:pt idx="640">
                  <c:v>0.000212</c:v>
                </c:pt>
                <c:pt idx="641">
                  <c:v>0.000218</c:v>
                </c:pt>
                <c:pt idx="642">
                  <c:v>0.000223</c:v>
                </c:pt>
                <c:pt idx="643">
                  <c:v>0.000228</c:v>
                </c:pt>
                <c:pt idx="644">
                  <c:v>0.000231</c:v>
                </c:pt>
                <c:pt idx="645">
                  <c:v>0.000238</c:v>
                </c:pt>
                <c:pt idx="646">
                  <c:v>0.000245</c:v>
                </c:pt>
                <c:pt idx="647">
                  <c:v>0.000252</c:v>
                </c:pt>
                <c:pt idx="648">
                  <c:v>0.000259</c:v>
                </c:pt>
                <c:pt idx="649">
                  <c:v>0.000265</c:v>
                </c:pt>
                <c:pt idx="650">
                  <c:v>0.000274</c:v>
                </c:pt>
                <c:pt idx="651">
                  <c:v>0.00028</c:v>
                </c:pt>
                <c:pt idx="652">
                  <c:v>0.000285</c:v>
                </c:pt>
                <c:pt idx="653">
                  <c:v>0.000291</c:v>
                </c:pt>
                <c:pt idx="654">
                  <c:v>0.000298</c:v>
                </c:pt>
                <c:pt idx="655">
                  <c:v>0.000306</c:v>
                </c:pt>
                <c:pt idx="656">
                  <c:v>0.000314</c:v>
                </c:pt>
                <c:pt idx="657">
                  <c:v>0.000321</c:v>
                </c:pt>
                <c:pt idx="658">
                  <c:v>0.000327</c:v>
                </c:pt>
                <c:pt idx="659">
                  <c:v>0.000338</c:v>
                </c:pt>
                <c:pt idx="660">
                  <c:v>0.000346</c:v>
                </c:pt>
                <c:pt idx="661">
                  <c:v>0.000354</c:v>
                </c:pt>
                <c:pt idx="662">
                  <c:v>0.000363</c:v>
                </c:pt>
                <c:pt idx="663">
                  <c:v>0.000369</c:v>
                </c:pt>
                <c:pt idx="664">
                  <c:v>0.000377</c:v>
                </c:pt>
                <c:pt idx="665">
                  <c:v>0.000386</c:v>
                </c:pt>
                <c:pt idx="666">
                  <c:v>0.000395</c:v>
                </c:pt>
                <c:pt idx="667">
                  <c:v>0.000402</c:v>
                </c:pt>
                <c:pt idx="668">
                  <c:v>0.000412</c:v>
                </c:pt>
                <c:pt idx="669">
                  <c:v>0.000419</c:v>
                </c:pt>
                <c:pt idx="670">
                  <c:v>0.000433</c:v>
                </c:pt>
                <c:pt idx="671">
                  <c:v>0.000441</c:v>
                </c:pt>
                <c:pt idx="672">
                  <c:v>0.000452</c:v>
                </c:pt>
                <c:pt idx="673">
                  <c:v>0.000461</c:v>
                </c:pt>
                <c:pt idx="674">
                  <c:v>0.000473</c:v>
                </c:pt>
                <c:pt idx="675">
                  <c:v>0.000485</c:v>
                </c:pt>
                <c:pt idx="676">
                  <c:v>0.000495</c:v>
                </c:pt>
                <c:pt idx="677">
                  <c:v>0.000504</c:v>
                </c:pt>
                <c:pt idx="678">
                  <c:v>0.000515</c:v>
                </c:pt>
                <c:pt idx="679">
                  <c:v>0.000529</c:v>
                </c:pt>
                <c:pt idx="680">
                  <c:v>0.000538</c:v>
                </c:pt>
                <c:pt idx="681">
                  <c:v>0.000549</c:v>
                </c:pt>
                <c:pt idx="682">
                  <c:v>0.000563</c:v>
                </c:pt>
                <c:pt idx="683">
                  <c:v>0.000576</c:v>
                </c:pt>
                <c:pt idx="684">
                  <c:v>0.000587</c:v>
                </c:pt>
                <c:pt idx="685">
                  <c:v>0.000601</c:v>
                </c:pt>
                <c:pt idx="686">
                  <c:v>0.000608</c:v>
                </c:pt>
                <c:pt idx="687">
                  <c:v>0.000621</c:v>
                </c:pt>
                <c:pt idx="688">
                  <c:v>0.000642</c:v>
                </c:pt>
                <c:pt idx="689">
                  <c:v>0.000658</c:v>
                </c:pt>
                <c:pt idx="690">
                  <c:v>0.000675</c:v>
                </c:pt>
                <c:pt idx="691">
                  <c:v>0.000688</c:v>
                </c:pt>
                <c:pt idx="692">
                  <c:v>0.000703</c:v>
                </c:pt>
                <c:pt idx="693">
                  <c:v>0.000719</c:v>
                </c:pt>
                <c:pt idx="694">
                  <c:v>0.00073</c:v>
                </c:pt>
                <c:pt idx="695">
                  <c:v>0.000744</c:v>
                </c:pt>
                <c:pt idx="696">
                  <c:v>0.000762</c:v>
                </c:pt>
                <c:pt idx="697">
                  <c:v>0.000779</c:v>
                </c:pt>
                <c:pt idx="698">
                  <c:v>0.000792</c:v>
                </c:pt>
                <c:pt idx="699">
                  <c:v>0.000815</c:v>
                </c:pt>
                <c:pt idx="700">
                  <c:v>0.000832</c:v>
                </c:pt>
                <c:pt idx="701">
                  <c:v>0.000845</c:v>
                </c:pt>
                <c:pt idx="702">
                  <c:v>0.000864</c:v>
                </c:pt>
                <c:pt idx="703">
                  <c:v>0.000874</c:v>
                </c:pt>
                <c:pt idx="704">
                  <c:v>0.000894</c:v>
                </c:pt>
                <c:pt idx="705">
                  <c:v>0.000911</c:v>
                </c:pt>
                <c:pt idx="706">
                  <c:v>0.000926</c:v>
                </c:pt>
                <c:pt idx="707">
                  <c:v>0.000941</c:v>
                </c:pt>
                <c:pt idx="708">
                  <c:v>0.000957</c:v>
                </c:pt>
                <c:pt idx="709">
                  <c:v>0.000973</c:v>
                </c:pt>
                <c:pt idx="710">
                  <c:v>0.000987</c:v>
                </c:pt>
                <c:pt idx="711">
                  <c:v>0.001008</c:v>
                </c:pt>
                <c:pt idx="712">
                  <c:v>0.00103</c:v>
                </c:pt>
                <c:pt idx="713">
                  <c:v>0.001044</c:v>
                </c:pt>
                <c:pt idx="714">
                  <c:v>0.001061</c:v>
                </c:pt>
                <c:pt idx="715">
                  <c:v>0.001073</c:v>
                </c:pt>
                <c:pt idx="716">
                  <c:v>0.001089</c:v>
                </c:pt>
                <c:pt idx="717">
                  <c:v>0.001111</c:v>
                </c:pt>
                <c:pt idx="718">
                  <c:v>0.001125</c:v>
                </c:pt>
                <c:pt idx="719">
                  <c:v>0.001154</c:v>
                </c:pt>
                <c:pt idx="720">
                  <c:v>0.001174</c:v>
                </c:pt>
                <c:pt idx="721">
                  <c:v>0.001197</c:v>
                </c:pt>
                <c:pt idx="722">
                  <c:v>0.001225</c:v>
                </c:pt>
                <c:pt idx="723">
                  <c:v>0.001248</c:v>
                </c:pt>
                <c:pt idx="724">
                  <c:v>0.00127</c:v>
                </c:pt>
                <c:pt idx="725">
                  <c:v>0.001289</c:v>
                </c:pt>
                <c:pt idx="726">
                  <c:v>0.001311</c:v>
                </c:pt>
                <c:pt idx="727">
                  <c:v>0.001345</c:v>
                </c:pt>
                <c:pt idx="728">
                  <c:v>0.001372</c:v>
                </c:pt>
                <c:pt idx="729">
                  <c:v>0.001396</c:v>
                </c:pt>
                <c:pt idx="730">
                  <c:v>0.001432</c:v>
                </c:pt>
                <c:pt idx="731">
                  <c:v>0.001451</c:v>
                </c:pt>
                <c:pt idx="732">
                  <c:v>0.001484</c:v>
                </c:pt>
                <c:pt idx="733">
                  <c:v>0.001508</c:v>
                </c:pt>
                <c:pt idx="734">
                  <c:v>0.001539</c:v>
                </c:pt>
                <c:pt idx="735">
                  <c:v>0.001567</c:v>
                </c:pt>
                <c:pt idx="736">
                  <c:v>0.001592</c:v>
                </c:pt>
                <c:pt idx="737">
                  <c:v>0.001623</c:v>
                </c:pt>
                <c:pt idx="738">
                  <c:v>0.001653</c:v>
                </c:pt>
                <c:pt idx="739">
                  <c:v>0.001689</c:v>
                </c:pt>
                <c:pt idx="740">
                  <c:v>0.001717</c:v>
                </c:pt>
                <c:pt idx="741">
                  <c:v>0.001749</c:v>
                </c:pt>
                <c:pt idx="742">
                  <c:v>0.001776</c:v>
                </c:pt>
                <c:pt idx="743">
                  <c:v>0.001804</c:v>
                </c:pt>
                <c:pt idx="744">
                  <c:v>0.001836</c:v>
                </c:pt>
                <c:pt idx="745">
                  <c:v>0.001865</c:v>
                </c:pt>
                <c:pt idx="746">
                  <c:v>0.001922</c:v>
                </c:pt>
                <c:pt idx="747">
                  <c:v>0.001972</c:v>
                </c:pt>
                <c:pt idx="748">
                  <c:v>0.002001</c:v>
                </c:pt>
                <c:pt idx="749">
                  <c:v>0.002034</c:v>
                </c:pt>
                <c:pt idx="750">
                  <c:v>0.002074</c:v>
                </c:pt>
                <c:pt idx="751">
                  <c:v>0.00211</c:v>
                </c:pt>
                <c:pt idx="752">
                  <c:v>0.002147</c:v>
                </c:pt>
                <c:pt idx="753">
                  <c:v>0.00219</c:v>
                </c:pt>
                <c:pt idx="754">
                  <c:v>0.002229</c:v>
                </c:pt>
                <c:pt idx="755">
                  <c:v>0.002269</c:v>
                </c:pt>
                <c:pt idx="756">
                  <c:v>0.002304</c:v>
                </c:pt>
                <c:pt idx="757">
                  <c:v>0.002353</c:v>
                </c:pt>
                <c:pt idx="758">
                  <c:v>0.002392</c:v>
                </c:pt>
                <c:pt idx="759">
                  <c:v>0.002425</c:v>
                </c:pt>
                <c:pt idx="760">
                  <c:v>0.002471</c:v>
                </c:pt>
                <c:pt idx="761">
                  <c:v>0.002502</c:v>
                </c:pt>
                <c:pt idx="762">
                  <c:v>0.002552</c:v>
                </c:pt>
                <c:pt idx="763">
                  <c:v>0.002597</c:v>
                </c:pt>
                <c:pt idx="764">
                  <c:v>0.002644</c:v>
                </c:pt>
                <c:pt idx="765">
                  <c:v>0.002695</c:v>
                </c:pt>
                <c:pt idx="766">
                  <c:v>0.002733</c:v>
                </c:pt>
                <c:pt idx="767">
                  <c:v>0.002781</c:v>
                </c:pt>
                <c:pt idx="768">
                  <c:v>0.002811</c:v>
                </c:pt>
                <c:pt idx="769">
                  <c:v>0.002857</c:v>
                </c:pt>
                <c:pt idx="770">
                  <c:v>0.0029</c:v>
                </c:pt>
                <c:pt idx="771">
                  <c:v>0.002943</c:v>
                </c:pt>
                <c:pt idx="772">
                  <c:v>0.002985</c:v>
                </c:pt>
                <c:pt idx="773">
                  <c:v>0.003037</c:v>
                </c:pt>
                <c:pt idx="774">
                  <c:v>0.003105</c:v>
                </c:pt>
                <c:pt idx="775">
                  <c:v>0.003148</c:v>
                </c:pt>
                <c:pt idx="776">
                  <c:v>0.003207</c:v>
                </c:pt>
                <c:pt idx="777">
                  <c:v>0.003249</c:v>
                </c:pt>
                <c:pt idx="778">
                  <c:v>0.003304</c:v>
                </c:pt>
                <c:pt idx="779">
                  <c:v>0.003353</c:v>
                </c:pt>
                <c:pt idx="780">
                  <c:v>0.003402</c:v>
                </c:pt>
                <c:pt idx="781">
                  <c:v>0.003452</c:v>
                </c:pt>
                <c:pt idx="782">
                  <c:v>0.003504</c:v>
                </c:pt>
                <c:pt idx="783">
                  <c:v>0.003555</c:v>
                </c:pt>
                <c:pt idx="784">
                  <c:v>0.003611</c:v>
                </c:pt>
                <c:pt idx="785">
                  <c:v>0.003665</c:v>
                </c:pt>
                <c:pt idx="786">
                  <c:v>0.003719</c:v>
                </c:pt>
                <c:pt idx="787">
                  <c:v>0.003786</c:v>
                </c:pt>
                <c:pt idx="788">
                  <c:v>0.003851</c:v>
                </c:pt>
                <c:pt idx="789">
                  <c:v>0.003925</c:v>
                </c:pt>
                <c:pt idx="790">
                  <c:v>0.003968</c:v>
                </c:pt>
                <c:pt idx="791">
                  <c:v>0.004018</c:v>
                </c:pt>
                <c:pt idx="792">
                  <c:v>0.004081</c:v>
                </c:pt>
                <c:pt idx="793">
                  <c:v>0.004138</c:v>
                </c:pt>
                <c:pt idx="794">
                  <c:v>0.004196</c:v>
                </c:pt>
                <c:pt idx="795">
                  <c:v>0.004262</c:v>
                </c:pt>
                <c:pt idx="796">
                  <c:v>0.004337</c:v>
                </c:pt>
                <c:pt idx="797">
                  <c:v>0.004407</c:v>
                </c:pt>
                <c:pt idx="798">
                  <c:v>0.004458</c:v>
                </c:pt>
                <c:pt idx="799">
                  <c:v>0.004526</c:v>
                </c:pt>
                <c:pt idx="800">
                  <c:v>0.004617</c:v>
                </c:pt>
                <c:pt idx="801">
                  <c:v>0.004701</c:v>
                </c:pt>
                <c:pt idx="802">
                  <c:v>0.004784</c:v>
                </c:pt>
                <c:pt idx="803">
                  <c:v>0.004867</c:v>
                </c:pt>
                <c:pt idx="804">
                  <c:v>0.004958</c:v>
                </c:pt>
                <c:pt idx="805">
                  <c:v>0.005055</c:v>
                </c:pt>
                <c:pt idx="806">
                  <c:v>0.005149</c:v>
                </c:pt>
                <c:pt idx="807">
                  <c:v>0.005231</c:v>
                </c:pt>
                <c:pt idx="808">
                  <c:v>0.00533</c:v>
                </c:pt>
                <c:pt idx="809">
                  <c:v>0.005427</c:v>
                </c:pt>
                <c:pt idx="810">
                  <c:v>0.005512</c:v>
                </c:pt>
                <c:pt idx="811">
                  <c:v>0.005588</c:v>
                </c:pt>
                <c:pt idx="812">
                  <c:v>0.00566</c:v>
                </c:pt>
                <c:pt idx="813">
                  <c:v>0.005733</c:v>
                </c:pt>
                <c:pt idx="814">
                  <c:v>0.005805</c:v>
                </c:pt>
                <c:pt idx="815">
                  <c:v>0.005912</c:v>
                </c:pt>
                <c:pt idx="816">
                  <c:v>0.005993</c:v>
                </c:pt>
                <c:pt idx="817">
                  <c:v>0.006064</c:v>
                </c:pt>
                <c:pt idx="818">
                  <c:v>0.006137</c:v>
                </c:pt>
                <c:pt idx="819">
                  <c:v>0.006223</c:v>
                </c:pt>
                <c:pt idx="820">
                  <c:v>0.006321</c:v>
                </c:pt>
                <c:pt idx="821">
                  <c:v>0.0064</c:v>
                </c:pt>
                <c:pt idx="822">
                  <c:v>0.006513</c:v>
                </c:pt>
                <c:pt idx="823">
                  <c:v>0.006607</c:v>
                </c:pt>
                <c:pt idx="824">
                  <c:v>0.006706</c:v>
                </c:pt>
                <c:pt idx="825">
                  <c:v>0.006836</c:v>
                </c:pt>
                <c:pt idx="826">
                  <c:v>0.00695</c:v>
                </c:pt>
                <c:pt idx="827">
                  <c:v>0.007063</c:v>
                </c:pt>
                <c:pt idx="828">
                  <c:v>0.007177</c:v>
                </c:pt>
                <c:pt idx="829">
                  <c:v>0.007328</c:v>
                </c:pt>
                <c:pt idx="830">
                  <c:v>0.007455</c:v>
                </c:pt>
                <c:pt idx="831">
                  <c:v>0.007569</c:v>
                </c:pt>
                <c:pt idx="832">
                  <c:v>0.007712</c:v>
                </c:pt>
                <c:pt idx="833">
                  <c:v>0.007868</c:v>
                </c:pt>
                <c:pt idx="834">
                  <c:v>0.008029</c:v>
                </c:pt>
                <c:pt idx="835">
                  <c:v>0.008146</c:v>
                </c:pt>
                <c:pt idx="836">
                  <c:v>0.008289</c:v>
                </c:pt>
                <c:pt idx="837">
                  <c:v>0.008432</c:v>
                </c:pt>
                <c:pt idx="838">
                  <c:v>0.00851</c:v>
                </c:pt>
                <c:pt idx="839">
                  <c:v>0.008596</c:v>
                </c:pt>
                <c:pt idx="840">
                  <c:v>0.008732</c:v>
                </c:pt>
                <c:pt idx="841">
                  <c:v>0.008889</c:v>
                </c:pt>
                <c:pt idx="842">
                  <c:v>0.009016</c:v>
                </c:pt>
                <c:pt idx="843">
                  <c:v>0.009184</c:v>
                </c:pt>
                <c:pt idx="844">
                  <c:v>0.009309</c:v>
                </c:pt>
                <c:pt idx="845">
                  <c:v>0.00945</c:v>
                </c:pt>
                <c:pt idx="846">
                  <c:v>0.009613</c:v>
                </c:pt>
                <c:pt idx="847">
                  <c:v>0.009759</c:v>
                </c:pt>
                <c:pt idx="848">
                  <c:v>0.009901</c:v>
                </c:pt>
                <c:pt idx="849">
                  <c:v>0.010034</c:v>
                </c:pt>
                <c:pt idx="850">
                  <c:v>0.010165</c:v>
                </c:pt>
                <c:pt idx="851">
                  <c:v>0.010317</c:v>
                </c:pt>
                <c:pt idx="852">
                  <c:v>0.010471</c:v>
                </c:pt>
                <c:pt idx="853">
                  <c:v>0.010677</c:v>
                </c:pt>
                <c:pt idx="854">
                  <c:v>0.010839</c:v>
                </c:pt>
                <c:pt idx="855">
                  <c:v>0.011025</c:v>
                </c:pt>
                <c:pt idx="856">
                  <c:v>0.011207</c:v>
                </c:pt>
                <c:pt idx="857">
                  <c:v>0.011338</c:v>
                </c:pt>
                <c:pt idx="858">
                  <c:v>0.011586</c:v>
                </c:pt>
                <c:pt idx="859">
                  <c:v>0.011797</c:v>
                </c:pt>
                <c:pt idx="860">
                  <c:v>0.011941</c:v>
                </c:pt>
                <c:pt idx="861">
                  <c:v>0.012138</c:v>
                </c:pt>
                <c:pt idx="862">
                  <c:v>0.012311</c:v>
                </c:pt>
                <c:pt idx="863">
                  <c:v>0.012536</c:v>
                </c:pt>
                <c:pt idx="864">
                  <c:v>0.012744</c:v>
                </c:pt>
                <c:pt idx="865">
                  <c:v>0.012962</c:v>
                </c:pt>
                <c:pt idx="866">
                  <c:v>0.013118</c:v>
                </c:pt>
                <c:pt idx="867">
                  <c:v>0.013383</c:v>
                </c:pt>
                <c:pt idx="868">
                  <c:v>0.013643</c:v>
                </c:pt>
                <c:pt idx="869">
                  <c:v>0.013885</c:v>
                </c:pt>
                <c:pt idx="870">
                  <c:v>0.014131</c:v>
                </c:pt>
                <c:pt idx="871">
                  <c:v>0.014371</c:v>
                </c:pt>
                <c:pt idx="872">
                  <c:v>0.014637</c:v>
                </c:pt>
                <c:pt idx="873">
                  <c:v>0.014906</c:v>
                </c:pt>
                <c:pt idx="874">
                  <c:v>0.01518</c:v>
                </c:pt>
                <c:pt idx="875">
                  <c:v>0.015487</c:v>
                </c:pt>
                <c:pt idx="876">
                  <c:v>0.015875</c:v>
                </c:pt>
                <c:pt idx="877">
                  <c:v>0.016114</c:v>
                </c:pt>
                <c:pt idx="878">
                  <c:v>0.0164</c:v>
                </c:pt>
                <c:pt idx="879">
                  <c:v>0.016694</c:v>
                </c:pt>
                <c:pt idx="880">
                  <c:v>0.01697</c:v>
                </c:pt>
                <c:pt idx="881">
                  <c:v>0.017189</c:v>
                </c:pt>
                <c:pt idx="882">
                  <c:v>0.017452</c:v>
                </c:pt>
                <c:pt idx="883">
                  <c:v>0.017779</c:v>
                </c:pt>
                <c:pt idx="884">
                  <c:v>0.018147</c:v>
                </c:pt>
                <c:pt idx="885">
                  <c:v>0.018492</c:v>
                </c:pt>
                <c:pt idx="886">
                  <c:v>0.018853</c:v>
                </c:pt>
                <c:pt idx="887">
                  <c:v>0.01919</c:v>
                </c:pt>
                <c:pt idx="888">
                  <c:v>0.019516</c:v>
                </c:pt>
                <c:pt idx="889">
                  <c:v>0.01987</c:v>
                </c:pt>
                <c:pt idx="890">
                  <c:v>0.02009</c:v>
                </c:pt>
                <c:pt idx="891">
                  <c:v>0.020345</c:v>
                </c:pt>
                <c:pt idx="892">
                  <c:v>0.020656</c:v>
                </c:pt>
                <c:pt idx="893">
                  <c:v>0.021037</c:v>
                </c:pt>
                <c:pt idx="894">
                  <c:v>0.021441</c:v>
                </c:pt>
                <c:pt idx="895">
                  <c:v>0.02178</c:v>
                </c:pt>
                <c:pt idx="896">
                  <c:v>0.022164</c:v>
                </c:pt>
                <c:pt idx="897">
                  <c:v>0.02251</c:v>
                </c:pt>
                <c:pt idx="898">
                  <c:v>0.022917</c:v>
                </c:pt>
                <c:pt idx="899">
                  <c:v>0.02327</c:v>
                </c:pt>
                <c:pt idx="900">
                  <c:v>0.023737</c:v>
                </c:pt>
                <c:pt idx="901">
                  <c:v>0.024094</c:v>
                </c:pt>
                <c:pt idx="902">
                  <c:v>0.024487</c:v>
                </c:pt>
                <c:pt idx="903">
                  <c:v>0.024944</c:v>
                </c:pt>
                <c:pt idx="904">
                  <c:v>0.025534</c:v>
                </c:pt>
                <c:pt idx="905">
                  <c:v>0.026061</c:v>
                </c:pt>
                <c:pt idx="906">
                  <c:v>0.026533</c:v>
                </c:pt>
                <c:pt idx="907">
                  <c:v>0.02694</c:v>
                </c:pt>
                <c:pt idx="908">
                  <c:v>0.027514</c:v>
                </c:pt>
                <c:pt idx="909">
                  <c:v>0.028034</c:v>
                </c:pt>
                <c:pt idx="910">
                  <c:v>0.028467</c:v>
                </c:pt>
                <c:pt idx="911">
                  <c:v>0.02906</c:v>
                </c:pt>
                <c:pt idx="912">
                  <c:v>0.029537</c:v>
                </c:pt>
                <c:pt idx="913">
                  <c:v>0.03015</c:v>
                </c:pt>
                <c:pt idx="914">
                  <c:v>0.030588</c:v>
                </c:pt>
                <c:pt idx="915">
                  <c:v>0.031178</c:v>
                </c:pt>
                <c:pt idx="916">
                  <c:v>0.031764</c:v>
                </c:pt>
                <c:pt idx="917">
                  <c:v>0.032302</c:v>
                </c:pt>
                <c:pt idx="918">
                  <c:v>0.033145</c:v>
                </c:pt>
                <c:pt idx="919">
                  <c:v>0.033802</c:v>
                </c:pt>
                <c:pt idx="920">
                  <c:v>0.034966</c:v>
                </c:pt>
                <c:pt idx="921">
                  <c:v>0.035752</c:v>
                </c:pt>
                <c:pt idx="922">
                  <c:v>0.036234</c:v>
                </c:pt>
                <c:pt idx="923">
                  <c:v>0.037105</c:v>
                </c:pt>
                <c:pt idx="924">
                  <c:v>0.038375</c:v>
                </c:pt>
                <c:pt idx="925">
                  <c:v>0.039385</c:v>
                </c:pt>
                <c:pt idx="926">
                  <c:v>0.040363</c:v>
                </c:pt>
                <c:pt idx="927">
                  <c:v>0.041461</c:v>
                </c:pt>
                <c:pt idx="928">
                  <c:v>0.042803</c:v>
                </c:pt>
                <c:pt idx="929">
                  <c:v>0.043917</c:v>
                </c:pt>
                <c:pt idx="930">
                  <c:v>0.045007</c:v>
                </c:pt>
                <c:pt idx="931">
                  <c:v>0.046141</c:v>
                </c:pt>
                <c:pt idx="932">
                  <c:v>0.047332</c:v>
                </c:pt>
                <c:pt idx="933">
                  <c:v>0.048284</c:v>
                </c:pt>
                <c:pt idx="934">
                  <c:v>0.050599</c:v>
                </c:pt>
                <c:pt idx="935">
                  <c:v>0.051813</c:v>
                </c:pt>
                <c:pt idx="936">
                  <c:v>0.053372</c:v>
                </c:pt>
                <c:pt idx="937">
                  <c:v>0.054946</c:v>
                </c:pt>
                <c:pt idx="938">
                  <c:v>0.056763</c:v>
                </c:pt>
                <c:pt idx="939">
                  <c:v>0.058232</c:v>
                </c:pt>
                <c:pt idx="940">
                  <c:v>0.06008</c:v>
                </c:pt>
                <c:pt idx="941">
                  <c:v>0.062548</c:v>
                </c:pt>
                <c:pt idx="942">
                  <c:v>0.064145</c:v>
                </c:pt>
                <c:pt idx="943">
                  <c:v>0.066187</c:v>
                </c:pt>
                <c:pt idx="944">
                  <c:v>0.068294</c:v>
                </c:pt>
                <c:pt idx="945">
                  <c:v>0.070483</c:v>
                </c:pt>
                <c:pt idx="946">
                  <c:v>0.072424</c:v>
                </c:pt>
                <c:pt idx="947">
                  <c:v>0.074661</c:v>
                </c:pt>
                <c:pt idx="948">
                  <c:v>0.077936</c:v>
                </c:pt>
                <c:pt idx="949">
                  <c:v>0.080514</c:v>
                </c:pt>
                <c:pt idx="950">
                  <c:v>0.083451</c:v>
                </c:pt>
                <c:pt idx="951">
                  <c:v>0.08667</c:v>
                </c:pt>
                <c:pt idx="952">
                  <c:v>0.09041</c:v>
                </c:pt>
                <c:pt idx="953">
                  <c:v>0.094683</c:v>
                </c:pt>
                <c:pt idx="954">
                  <c:v>0.097886</c:v>
                </c:pt>
                <c:pt idx="955">
                  <c:v>0.102251</c:v>
                </c:pt>
                <c:pt idx="956">
                  <c:v>0.105583</c:v>
                </c:pt>
                <c:pt idx="957">
                  <c:v>0.109226</c:v>
                </c:pt>
                <c:pt idx="958">
                  <c:v>0.113199</c:v>
                </c:pt>
                <c:pt idx="959">
                  <c:v>0.118296</c:v>
                </c:pt>
                <c:pt idx="960">
                  <c:v>0.122913</c:v>
                </c:pt>
                <c:pt idx="961">
                  <c:v>0.127111</c:v>
                </c:pt>
                <c:pt idx="962">
                  <c:v>0.132696</c:v>
                </c:pt>
                <c:pt idx="963">
                  <c:v>0.137719</c:v>
                </c:pt>
                <c:pt idx="964">
                  <c:v>0.144314</c:v>
                </c:pt>
                <c:pt idx="965">
                  <c:v>0.152192</c:v>
                </c:pt>
                <c:pt idx="966">
                  <c:v>0.157964</c:v>
                </c:pt>
                <c:pt idx="967">
                  <c:v>0.164815</c:v>
                </c:pt>
                <c:pt idx="968">
                  <c:v>0.173477</c:v>
                </c:pt>
                <c:pt idx="969">
                  <c:v>0.181397</c:v>
                </c:pt>
                <c:pt idx="970">
                  <c:v>0.189843</c:v>
                </c:pt>
                <c:pt idx="971">
                  <c:v>0.199996</c:v>
                </c:pt>
                <c:pt idx="972">
                  <c:v>0.206786</c:v>
                </c:pt>
                <c:pt idx="973">
                  <c:v>0.214791</c:v>
                </c:pt>
                <c:pt idx="974">
                  <c:v>0.225626</c:v>
                </c:pt>
                <c:pt idx="975">
                  <c:v>0.236546</c:v>
                </c:pt>
                <c:pt idx="976">
                  <c:v>0.248874</c:v>
                </c:pt>
                <c:pt idx="977">
                  <c:v>0.260032</c:v>
                </c:pt>
                <c:pt idx="978">
                  <c:v>0.269179</c:v>
                </c:pt>
                <c:pt idx="979">
                  <c:v>0.280114</c:v>
                </c:pt>
                <c:pt idx="980">
                  <c:v>0.292968</c:v>
                </c:pt>
                <c:pt idx="981">
                  <c:v>0.307902</c:v>
                </c:pt>
                <c:pt idx="982">
                  <c:v>0.324305</c:v>
                </c:pt>
                <c:pt idx="983">
                  <c:v>0.340401</c:v>
                </c:pt>
                <c:pt idx="984">
                  <c:v>0.360503</c:v>
                </c:pt>
                <c:pt idx="985">
                  <c:v>0.382251</c:v>
                </c:pt>
                <c:pt idx="986">
                  <c:v>0.392459</c:v>
                </c:pt>
                <c:pt idx="987">
                  <c:v>0.404231</c:v>
                </c:pt>
                <c:pt idx="988">
                  <c:v>0.421438</c:v>
                </c:pt>
                <c:pt idx="989">
                  <c:v>0.436571</c:v>
                </c:pt>
                <c:pt idx="990">
                  <c:v>0.453506</c:v>
                </c:pt>
                <c:pt idx="991">
                  <c:v>0.471242</c:v>
                </c:pt>
                <c:pt idx="992">
                  <c:v>0.488473</c:v>
                </c:pt>
                <c:pt idx="993">
                  <c:v>0.50894</c:v>
                </c:pt>
                <c:pt idx="994">
                  <c:v>0.529343</c:v>
                </c:pt>
                <c:pt idx="995">
                  <c:v>0.562031</c:v>
                </c:pt>
                <c:pt idx="996">
                  <c:v>0.593778</c:v>
                </c:pt>
                <c:pt idx="997">
                  <c:v>0.638302</c:v>
                </c:pt>
                <c:pt idx="998">
                  <c:v>0.701325</c:v>
                </c:pt>
                <c:pt idx="999">
                  <c:v>0.80829</c:v>
                </c:pt>
                <c:pt idx="1000">
                  <c:v>1.681098</c:v>
                </c:pt>
                <c:pt idx="1001">
                  <c:v>1.681098</c:v>
                </c:pt>
              </c:numCache>
            </c:numRef>
          </c:xVal>
          <c:yVal>
            <c:numRef>
              <c:f>'buffer HLS'!$K$5:$K$1006</c:f>
              <c:numCache>
                <c:formatCode>General</c:formatCode>
                <c:ptCount val="1002"/>
                <c:pt idx="0">
                  <c:v>0.0</c:v>
                </c:pt>
                <c:pt idx="1">
                  <c:v>0.00097</c:v>
                </c:pt>
                <c:pt idx="2">
                  <c:v>0.001973</c:v>
                </c:pt>
                <c:pt idx="3">
                  <c:v>0.002976</c:v>
                </c:pt>
                <c:pt idx="4">
                  <c:v>0.00398</c:v>
                </c:pt>
                <c:pt idx="5">
                  <c:v>0.004983</c:v>
                </c:pt>
                <c:pt idx="6">
                  <c:v>0.005986</c:v>
                </c:pt>
                <c:pt idx="7">
                  <c:v>0.006989</c:v>
                </c:pt>
                <c:pt idx="8">
                  <c:v>0.007993</c:v>
                </c:pt>
                <c:pt idx="9">
                  <c:v>0.008996</c:v>
                </c:pt>
                <c:pt idx="10">
                  <c:v>0.009999</c:v>
                </c:pt>
                <c:pt idx="11">
                  <c:v>0.010969</c:v>
                </c:pt>
                <c:pt idx="12">
                  <c:v>0.011972</c:v>
                </c:pt>
                <c:pt idx="13">
                  <c:v>0.012976</c:v>
                </c:pt>
                <c:pt idx="14">
                  <c:v>0.013979</c:v>
                </c:pt>
                <c:pt idx="15">
                  <c:v>0.014982</c:v>
                </c:pt>
                <c:pt idx="16">
                  <c:v>0.015986</c:v>
                </c:pt>
                <c:pt idx="17">
                  <c:v>0.016989</c:v>
                </c:pt>
                <c:pt idx="18">
                  <c:v>0.017992</c:v>
                </c:pt>
                <c:pt idx="19">
                  <c:v>0.018995</c:v>
                </c:pt>
                <c:pt idx="20">
                  <c:v>0.019999</c:v>
                </c:pt>
                <c:pt idx="21">
                  <c:v>0.020968</c:v>
                </c:pt>
                <c:pt idx="22">
                  <c:v>0.021972</c:v>
                </c:pt>
                <c:pt idx="23">
                  <c:v>0.022975</c:v>
                </c:pt>
                <c:pt idx="24">
                  <c:v>0.023978</c:v>
                </c:pt>
                <c:pt idx="25">
                  <c:v>0.024982</c:v>
                </c:pt>
                <c:pt idx="26">
                  <c:v>0.025985</c:v>
                </c:pt>
                <c:pt idx="27">
                  <c:v>0.026988</c:v>
                </c:pt>
                <c:pt idx="28">
                  <c:v>0.027991</c:v>
                </c:pt>
                <c:pt idx="29">
                  <c:v>0.028995</c:v>
                </c:pt>
                <c:pt idx="30">
                  <c:v>0.029998</c:v>
                </c:pt>
                <c:pt idx="31">
                  <c:v>0.030968</c:v>
                </c:pt>
                <c:pt idx="32">
                  <c:v>0.031971</c:v>
                </c:pt>
                <c:pt idx="33">
                  <c:v>0.032974</c:v>
                </c:pt>
                <c:pt idx="34">
                  <c:v>0.033978</c:v>
                </c:pt>
                <c:pt idx="35">
                  <c:v>0.034981</c:v>
                </c:pt>
                <c:pt idx="36">
                  <c:v>0.035984</c:v>
                </c:pt>
                <c:pt idx="37">
                  <c:v>0.036987</c:v>
                </c:pt>
                <c:pt idx="38">
                  <c:v>0.037991</c:v>
                </c:pt>
                <c:pt idx="39">
                  <c:v>0.038994</c:v>
                </c:pt>
                <c:pt idx="40">
                  <c:v>0.039997</c:v>
                </c:pt>
                <c:pt idx="41">
                  <c:v>0.040967</c:v>
                </c:pt>
                <c:pt idx="42">
                  <c:v>0.04197</c:v>
                </c:pt>
                <c:pt idx="43">
                  <c:v>0.042974</c:v>
                </c:pt>
                <c:pt idx="44">
                  <c:v>0.043977</c:v>
                </c:pt>
                <c:pt idx="45">
                  <c:v>0.04498</c:v>
                </c:pt>
                <c:pt idx="46">
                  <c:v>0.045984</c:v>
                </c:pt>
                <c:pt idx="47">
                  <c:v>0.046987</c:v>
                </c:pt>
                <c:pt idx="48">
                  <c:v>0.04799</c:v>
                </c:pt>
                <c:pt idx="49">
                  <c:v>0.048993</c:v>
                </c:pt>
                <c:pt idx="50">
                  <c:v>0.049997</c:v>
                </c:pt>
                <c:pt idx="51">
                  <c:v>0.051</c:v>
                </c:pt>
                <c:pt idx="52">
                  <c:v>0.05197</c:v>
                </c:pt>
                <c:pt idx="53">
                  <c:v>0.052973</c:v>
                </c:pt>
                <c:pt idx="54">
                  <c:v>0.053976</c:v>
                </c:pt>
                <c:pt idx="55">
                  <c:v>0.05498</c:v>
                </c:pt>
                <c:pt idx="56">
                  <c:v>0.055983</c:v>
                </c:pt>
                <c:pt idx="57">
                  <c:v>0.056986</c:v>
                </c:pt>
                <c:pt idx="58">
                  <c:v>0.057989</c:v>
                </c:pt>
                <c:pt idx="59">
                  <c:v>0.058993</c:v>
                </c:pt>
                <c:pt idx="60">
                  <c:v>0.059996</c:v>
                </c:pt>
                <c:pt idx="61">
                  <c:v>0.060999</c:v>
                </c:pt>
                <c:pt idx="62">
                  <c:v>0.061969</c:v>
                </c:pt>
                <c:pt idx="63">
                  <c:v>0.062972</c:v>
                </c:pt>
                <c:pt idx="64">
                  <c:v>0.063976</c:v>
                </c:pt>
                <c:pt idx="65">
                  <c:v>0.064979</c:v>
                </c:pt>
                <c:pt idx="66">
                  <c:v>0.065982</c:v>
                </c:pt>
                <c:pt idx="67">
                  <c:v>0.066985</c:v>
                </c:pt>
                <c:pt idx="68">
                  <c:v>0.067989</c:v>
                </c:pt>
                <c:pt idx="69">
                  <c:v>0.068992</c:v>
                </c:pt>
                <c:pt idx="70">
                  <c:v>0.069995</c:v>
                </c:pt>
                <c:pt idx="71">
                  <c:v>0.070999</c:v>
                </c:pt>
                <c:pt idx="72">
                  <c:v>0.071968</c:v>
                </c:pt>
                <c:pt idx="73">
                  <c:v>0.072972</c:v>
                </c:pt>
                <c:pt idx="74">
                  <c:v>0.073975</c:v>
                </c:pt>
                <c:pt idx="75">
                  <c:v>0.074978</c:v>
                </c:pt>
                <c:pt idx="76">
                  <c:v>0.075982</c:v>
                </c:pt>
                <c:pt idx="77">
                  <c:v>0.076985</c:v>
                </c:pt>
                <c:pt idx="78">
                  <c:v>0.077988</c:v>
                </c:pt>
                <c:pt idx="79">
                  <c:v>0.078991</c:v>
                </c:pt>
                <c:pt idx="80">
                  <c:v>0.079995</c:v>
                </c:pt>
                <c:pt idx="81">
                  <c:v>0.080998</c:v>
                </c:pt>
                <c:pt idx="82">
                  <c:v>0.081968</c:v>
                </c:pt>
                <c:pt idx="83">
                  <c:v>0.082971</c:v>
                </c:pt>
                <c:pt idx="84">
                  <c:v>0.083974</c:v>
                </c:pt>
                <c:pt idx="85">
                  <c:v>0.084978</c:v>
                </c:pt>
                <c:pt idx="86">
                  <c:v>0.085981</c:v>
                </c:pt>
                <c:pt idx="87">
                  <c:v>0.086984</c:v>
                </c:pt>
                <c:pt idx="88">
                  <c:v>0.087987</c:v>
                </c:pt>
                <c:pt idx="89">
                  <c:v>0.088991</c:v>
                </c:pt>
                <c:pt idx="90">
                  <c:v>0.089994</c:v>
                </c:pt>
                <c:pt idx="91">
                  <c:v>0.090997</c:v>
                </c:pt>
                <c:pt idx="92">
                  <c:v>0.091967</c:v>
                </c:pt>
                <c:pt idx="93">
                  <c:v>0.09297</c:v>
                </c:pt>
                <c:pt idx="94">
                  <c:v>0.093974</c:v>
                </c:pt>
                <c:pt idx="95">
                  <c:v>0.094977</c:v>
                </c:pt>
                <c:pt idx="96">
                  <c:v>0.09598</c:v>
                </c:pt>
                <c:pt idx="97">
                  <c:v>0.096983</c:v>
                </c:pt>
                <c:pt idx="98">
                  <c:v>0.097987</c:v>
                </c:pt>
                <c:pt idx="99">
                  <c:v>0.09899</c:v>
                </c:pt>
                <c:pt idx="100">
                  <c:v>0.099993</c:v>
                </c:pt>
                <c:pt idx="101">
                  <c:v>0.100997</c:v>
                </c:pt>
                <c:pt idx="102">
                  <c:v>0.102</c:v>
                </c:pt>
                <c:pt idx="103">
                  <c:v>0.10297</c:v>
                </c:pt>
                <c:pt idx="104">
                  <c:v>0.103973</c:v>
                </c:pt>
                <c:pt idx="105">
                  <c:v>0.104976</c:v>
                </c:pt>
                <c:pt idx="106">
                  <c:v>0.10598</c:v>
                </c:pt>
                <c:pt idx="107">
                  <c:v>0.106983</c:v>
                </c:pt>
                <c:pt idx="108">
                  <c:v>0.107986</c:v>
                </c:pt>
                <c:pt idx="109">
                  <c:v>0.108989</c:v>
                </c:pt>
                <c:pt idx="110">
                  <c:v>0.109993</c:v>
                </c:pt>
                <c:pt idx="111">
                  <c:v>0.110996</c:v>
                </c:pt>
                <c:pt idx="112">
                  <c:v>0.111999</c:v>
                </c:pt>
                <c:pt idx="113">
                  <c:v>0.112969</c:v>
                </c:pt>
                <c:pt idx="114">
                  <c:v>0.113972</c:v>
                </c:pt>
                <c:pt idx="115">
                  <c:v>0.114976</c:v>
                </c:pt>
                <c:pt idx="116">
                  <c:v>0.115979</c:v>
                </c:pt>
                <c:pt idx="117">
                  <c:v>0.116982</c:v>
                </c:pt>
                <c:pt idx="118">
                  <c:v>0.117985</c:v>
                </c:pt>
                <c:pt idx="119">
                  <c:v>0.118989</c:v>
                </c:pt>
                <c:pt idx="120">
                  <c:v>0.119992</c:v>
                </c:pt>
                <c:pt idx="121">
                  <c:v>0.120995</c:v>
                </c:pt>
                <c:pt idx="122">
                  <c:v>0.121999</c:v>
                </c:pt>
                <c:pt idx="123">
                  <c:v>0.122968</c:v>
                </c:pt>
                <c:pt idx="124">
                  <c:v>0.123972</c:v>
                </c:pt>
                <c:pt idx="125">
                  <c:v>0.124975</c:v>
                </c:pt>
                <c:pt idx="126">
                  <c:v>0.125978</c:v>
                </c:pt>
                <c:pt idx="127">
                  <c:v>0.126981</c:v>
                </c:pt>
                <c:pt idx="128">
                  <c:v>0.127985</c:v>
                </c:pt>
                <c:pt idx="129">
                  <c:v>0.128988</c:v>
                </c:pt>
                <c:pt idx="130">
                  <c:v>0.129991</c:v>
                </c:pt>
                <c:pt idx="131">
                  <c:v>0.130995</c:v>
                </c:pt>
                <c:pt idx="132">
                  <c:v>0.131998</c:v>
                </c:pt>
                <c:pt idx="133">
                  <c:v>0.132968</c:v>
                </c:pt>
                <c:pt idx="134">
                  <c:v>0.133971</c:v>
                </c:pt>
                <c:pt idx="135">
                  <c:v>0.134974</c:v>
                </c:pt>
                <c:pt idx="136">
                  <c:v>0.135978</c:v>
                </c:pt>
                <c:pt idx="137">
                  <c:v>0.136981</c:v>
                </c:pt>
                <c:pt idx="138">
                  <c:v>0.137984</c:v>
                </c:pt>
                <c:pt idx="139">
                  <c:v>0.138987</c:v>
                </c:pt>
                <c:pt idx="140">
                  <c:v>0.139991</c:v>
                </c:pt>
                <c:pt idx="141">
                  <c:v>0.140994</c:v>
                </c:pt>
                <c:pt idx="142">
                  <c:v>0.141997</c:v>
                </c:pt>
                <c:pt idx="143">
                  <c:v>0.142967</c:v>
                </c:pt>
                <c:pt idx="144">
                  <c:v>0.14397</c:v>
                </c:pt>
                <c:pt idx="145">
                  <c:v>0.144974</c:v>
                </c:pt>
                <c:pt idx="146">
                  <c:v>0.145977</c:v>
                </c:pt>
                <c:pt idx="147">
                  <c:v>0.14698</c:v>
                </c:pt>
                <c:pt idx="148">
                  <c:v>0.147983</c:v>
                </c:pt>
                <c:pt idx="149">
                  <c:v>0.148987</c:v>
                </c:pt>
                <c:pt idx="150">
                  <c:v>0.14999</c:v>
                </c:pt>
                <c:pt idx="151">
                  <c:v>0.150993</c:v>
                </c:pt>
                <c:pt idx="152">
                  <c:v>0.151997</c:v>
                </c:pt>
                <c:pt idx="153">
                  <c:v>0.153</c:v>
                </c:pt>
                <c:pt idx="154">
                  <c:v>0.15397</c:v>
                </c:pt>
                <c:pt idx="155">
                  <c:v>0.154973</c:v>
                </c:pt>
                <c:pt idx="156">
                  <c:v>0.155976</c:v>
                </c:pt>
                <c:pt idx="157">
                  <c:v>0.156979</c:v>
                </c:pt>
                <c:pt idx="158">
                  <c:v>0.157983</c:v>
                </c:pt>
                <c:pt idx="159">
                  <c:v>0.158986</c:v>
                </c:pt>
                <c:pt idx="160">
                  <c:v>0.159989</c:v>
                </c:pt>
                <c:pt idx="161">
                  <c:v>0.160993</c:v>
                </c:pt>
                <c:pt idx="162">
                  <c:v>0.161996</c:v>
                </c:pt>
                <c:pt idx="163">
                  <c:v>0.162999</c:v>
                </c:pt>
                <c:pt idx="164">
                  <c:v>0.163969</c:v>
                </c:pt>
                <c:pt idx="165">
                  <c:v>0.164972</c:v>
                </c:pt>
                <c:pt idx="166">
                  <c:v>0.165976</c:v>
                </c:pt>
                <c:pt idx="167">
                  <c:v>0.166979</c:v>
                </c:pt>
                <c:pt idx="168">
                  <c:v>0.167982</c:v>
                </c:pt>
                <c:pt idx="169">
                  <c:v>0.168985</c:v>
                </c:pt>
                <c:pt idx="170">
                  <c:v>0.169989</c:v>
                </c:pt>
                <c:pt idx="171">
                  <c:v>0.170992</c:v>
                </c:pt>
                <c:pt idx="172">
                  <c:v>0.171995</c:v>
                </c:pt>
                <c:pt idx="173">
                  <c:v>0.172998</c:v>
                </c:pt>
                <c:pt idx="174">
                  <c:v>0.173968</c:v>
                </c:pt>
                <c:pt idx="175">
                  <c:v>0.174972</c:v>
                </c:pt>
                <c:pt idx="176">
                  <c:v>0.175975</c:v>
                </c:pt>
                <c:pt idx="177">
                  <c:v>0.176978</c:v>
                </c:pt>
                <c:pt idx="178">
                  <c:v>0.177981</c:v>
                </c:pt>
                <c:pt idx="179">
                  <c:v>0.178985</c:v>
                </c:pt>
                <c:pt idx="180">
                  <c:v>0.179988</c:v>
                </c:pt>
                <c:pt idx="181">
                  <c:v>0.180991</c:v>
                </c:pt>
                <c:pt idx="182">
                  <c:v>0.181995</c:v>
                </c:pt>
                <c:pt idx="183">
                  <c:v>0.182998</c:v>
                </c:pt>
                <c:pt idx="184">
                  <c:v>0.183968</c:v>
                </c:pt>
                <c:pt idx="185">
                  <c:v>0.184971</c:v>
                </c:pt>
                <c:pt idx="186">
                  <c:v>0.185974</c:v>
                </c:pt>
                <c:pt idx="187">
                  <c:v>0.186977</c:v>
                </c:pt>
                <c:pt idx="188">
                  <c:v>0.187981</c:v>
                </c:pt>
                <c:pt idx="189">
                  <c:v>0.188984</c:v>
                </c:pt>
                <c:pt idx="190">
                  <c:v>0.189987</c:v>
                </c:pt>
                <c:pt idx="191">
                  <c:v>0.190991</c:v>
                </c:pt>
                <c:pt idx="192">
                  <c:v>0.191994</c:v>
                </c:pt>
                <c:pt idx="193">
                  <c:v>0.192997</c:v>
                </c:pt>
                <c:pt idx="194">
                  <c:v>0.193967</c:v>
                </c:pt>
                <c:pt idx="195">
                  <c:v>0.19497</c:v>
                </c:pt>
                <c:pt idx="196">
                  <c:v>0.195974</c:v>
                </c:pt>
                <c:pt idx="197">
                  <c:v>0.196977</c:v>
                </c:pt>
                <c:pt idx="198">
                  <c:v>0.19798</c:v>
                </c:pt>
                <c:pt idx="199">
                  <c:v>0.198983</c:v>
                </c:pt>
                <c:pt idx="200">
                  <c:v>0.199987</c:v>
                </c:pt>
                <c:pt idx="201">
                  <c:v>0.20099</c:v>
                </c:pt>
                <c:pt idx="202">
                  <c:v>0.201993</c:v>
                </c:pt>
                <c:pt idx="203">
                  <c:v>0.202996</c:v>
                </c:pt>
                <c:pt idx="204">
                  <c:v>0.204</c:v>
                </c:pt>
                <c:pt idx="205">
                  <c:v>0.20497</c:v>
                </c:pt>
                <c:pt idx="206">
                  <c:v>0.205973</c:v>
                </c:pt>
                <c:pt idx="207">
                  <c:v>0.206976</c:v>
                </c:pt>
                <c:pt idx="208">
                  <c:v>0.207979</c:v>
                </c:pt>
                <c:pt idx="209">
                  <c:v>0.208983</c:v>
                </c:pt>
                <c:pt idx="210">
                  <c:v>0.209986</c:v>
                </c:pt>
                <c:pt idx="211">
                  <c:v>0.210989</c:v>
                </c:pt>
                <c:pt idx="212">
                  <c:v>0.211993</c:v>
                </c:pt>
                <c:pt idx="213">
                  <c:v>0.212996</c:v>
                </c:pt>
                <c:pt idx="214">
                  <c:v>0.213999</c:v>
                </c:pt>
                <c:pt idx="215">
                  <c:v>0.214969</c:v>
                </c:pt>
                <c:pt idx="216">
                  <c:v>0.215972</c:v>
                </c:pt>
                <c:pt idx="217">
                  <c:v>0.216975</c:v>
                </c:pt>
                <c:pt idx="218">
                  <c:v>0.217979</c:v>
                </c:pt>
                <c:pt idx="219">
                  <c:v>0.218982</c:v>
                </c:pt>
                <c:pt idx="220">
                  <c:v>0.219985</c:v>
                </c:pt>
                <c:pt idx="221">
                  <c:v>0.220989</c:v>
                </c:pt>
                <c:pt idx="222">
                  <c:v>0.221992</c:v>
                </c:pt>
                <c:pt idx="223">
                  <c:v>0.222995</c:v>
                </c:pt>
                <c:pt idx="224">
                  <c:v>0.223998</c:v>
                </c:pt>
                <c:pt idx="225">
                  <c:v>0.224968</c:v>
                </c:pt>
                <c:pt idx="226">
                  <c:v>0.225972</c:v>
                </c:pt>
                <c:pt idx="227">
                  <c:v>0.226975</c:v>
                </c:pt>
                <c:pt idx="228">
                  <c:v>0.227978</c:v>
                </c:pt>
                <c:pt idx="229">
                  <c:v>0.228981</c:v>
                </c:pt>
                <c:pt idx="230">
                  <c:v>0.229985</c:v>
                </c:pt>
                <c:pt idx="231">
                  <c:v>0.230988</c:v>
                </c:pt>
                <c:pt idx="232">
                  <c:v>0.231991</c:v>
                </c:pt>
                <c:pt idx="233">
                  <c:v>0.232994</c:v>
                </c:pt>
                <c:pt idx="234">
                  <c:v>0.233998</c:v>
                </c:pt>
                <c:pt idx="235">
                  <c:v>0.234968</c:v>
                </c:pt>
                <c:pt idx="236">
                  <c:v>0.235971</c:v>
                </c:pt>
                <c:pt idx="237">
                  <c:v>0.236974</c:v>
                </c:pt>
                <c:pt idx="238">
                  <c:v>0.237977</c:v>
                </c:pt>
                <c:pt idx="239">
                  <c:v>0.238981</c:v>
                </c:pt>
                <c:pt idx="240">
                  <c:v>0.239984</c:v>
                </c:pt>
                <c:pt idx="241">
                  <c:v>0.240987</c:v>
                </c:pt>
                <c:pt idx="242">
                  <c:v>0.241991</c:v>
                </c:pt>
                <c:pt idx="243">
                  <c:v>0.242994</c:v>
                </c:pt>
                <c:pt idx="244">
                  <c:v>0.243997</c:v>
                </c:pt>
                <c:pt idx="245">
                  <c:v>0.244967</c:v>
                </c:pt>
                <c:pt idx="246">
                  <c:v>0.24597</c:v>
                </c:pt>
                <c:pt idx="247">
                  <c:v>0.246973</c:v>
                </c:pt>
                <c:pt idx="248">
                  <c:v>0.247977</c:v>
                </c:pt>
                <c:pt idx="249">
                  <c:v>0.24898</c:v>
                </c:pt>
                <c:pt idx="250">
                  <c:v>0.249983</c:v>
                </c:pt>
                <c:pt idx="251">
                  <c:v>0.250987</c:v>
                </c:pt>
                <c:pt idx="252">
                  <c:v>0.25199</c:v>
                </c:pt>
                <c:pt idx="253">
                  <c:v>0.252993</c:v>
                </c:pt>
                <c:pt idx="254">
                  <c:v>0.253996</c:v>
                </c:pt>
                <c:pt idx="255">
                  <c:v>0.255</c:v>
                </c:pt>
                <c:pt idx="256">
                  <c:v>0.25597</c:v>
                </c:pt>
                <c:pt idx="257">
                  <c:v>0.256973</c:v>
                </c:pt>
                <c:pt idx="258">
                  <c:v>0.257976</c:v>
                </c:pt>
                <c:pt idx="259">
                  <c:v>0.258979</c:v>
                </c:pt>
                <c:pt idx="260">
                  <c:v>0.259983</c:v>
                </c:pt>
                <c:pt idx="261">
                  <c:v>0.260986</c:v>
                </c:pt>
                <c:pt idx="262">
                  <c:v>0.261989</c:v>
                </c:pt>
                <c:pt idx="263">
                  <c:v>0.262992</c:v>
                </c:pt>
                <c:pt idx="264">
                  <c:v>0.263996</c:v>
                </c:pt>
                <c:pt idx="265">
                  <c:v>0.264999</c:v>
                </c:pt>
                <c:pt idx="266">
                  <c:v>0.265969</c:v>
                </c:pt>
                <c:pt idx="267">
                  <c:v>0.266972</c:v>
                </c:pt>
                <c:pt idx="268">
                  <c:v>0.267975</c:v>
                </c:pt>
                <c:pt idx="269">
                  <c:v>0.268979</c:v>
                </c:pt>
                <c:pt idx="270">
                  <c:v>0.269982</c:v>
                </c:pt>
                <c:pt idx="271">
                  <c:v>0.270985</c:v>
                </c:pt>
                <c:pt idx="272">
                  <c:v>0.271988</c:v>
                </c:pt>
                <c:pt idx="273">
                  <c:v>0.272992</c:v>
                </c:pt>
                <c:pt idx="274">
                  <c:v>0.273995</c:v>
                </c:pt>
                <c:pt idx="275">
                  <c:v>0.274998</c:v>
                </c:pt>
                <c:pt idx="276">
                  <c:v>0.275968</c:v>
                </c:pt>
                <c:pt idx="277">
                  <c:v>0.276971</c:v>
                </c:pt>
                <c:pt idx="278">
                  <c:v>0.277975</c:v>
                </c:pt>
                <c:pt idx="279">
                  <c:v>0.278978</c:v>
                </c:pt>
                <c:pt idx="280">
                  <c:v>0.279981</c:v>
                </c:pt>
                <c:pt idx="281">
                  <c:v>0.280985</c:v>
                </c:pt>
                <c:pt idx="282">
                  <c:v>0.281988</c:v>
                </c:pt>
                <c:pt idx="283">
                  <c:v>0.282991</c:v>
                </c:pt>
                <c:pt idx="284">
                  <c:v>0.283994</c:v>
                </c:pt>
                <c:pt idx="285">
                  <c:v>0.284998</c:v>
                </c:pt>
                <c:pt idx="286">
                  <c:v>0.285967</c:v>
                </c:pt>
                <c:pt idx="287">
                  <c:v>0.286971</c:v>
                </c:pt>
                <c:pt idx="288">
                  <c:v>0.287974</c:v>
                </c:pt>
                <c:pt idx="289">
                  <c:v>0.288977</c:v>
                </c:pt>
                <c:pt idx="290">
                  <c:v>0.289981</c:v>
                </c:pt>
                <c:pt idx="291">
                  <c:v>0.290984</c:v>
                </c:pt>
                <c:pt idx="292">
                  <c:v>0.291987</c:v>
                </c:pt>
                <c:pt idx="293">
                  <c:v>0.29299</c:v>
                </c:pt>
                <c:pt idx="294">
                  <c:v>0.293994</c:v>
                </c:pt>
                <c:pt idx="295">
                  <c:v>0.294997</c:v>
                </c:pt>
                <c:pt idx="296">
                  <c:v>0.295967</c:v>
                </c:pt>
                <c:pt idx="297">
                  <c:v>0.29697</c:v>
                </c:pt>
                <c:pt idx="298">
                  <c:v>0.297973</c:v>
                </c:pt>
                <c:pt idx="299">
                  <c:v>0.298977</c:v>
                </c:pt>
                <c:pt idx="300">
                  <c:v>0.29998</c:v>
                </c:pt>
                <c:pt idx="301">
                  <c:v>0.300983</c:v>
                </c:pt>
                <c:pt idx="302">
                  <c:v>0.301986</c:v>
                </c:pt>
                <c:pt idx="303">
                  <c:v>0.30299</c:v>
                </c:pt>
                <c:pt idx="304">
                  <c:v>0.303993</c:v>
                </c:pt>
                <c:pt idx="305">
                  <c:v>0.304996</c:v>
                </c:pt>
                <c:pt idx="306">
                  <c:v>0.306</c:v>
                </c:pt>
                <c:pt idx="307">
                  <c:v>0.306969</c:v>
                </c:pt>
                <c:pt idx="308">
                  <c:v>0.307973</c:v>
                </c:pt>
                <c:pt idx="309">
                  <c:v>0.308976</c:v>
                </c:pt>
                <c:pt idx="310">
                  <c:v>0.309979</c:v>
                </c:pt>
                <c:pt idx="311">
                  <c:v>0.310983</c:v>
                </c:pt>
                <c:pt idx="312">
                  <c:v>0.311986</c:v>
                </c:pt>
                <c:pt idx="313">
                  <c:v>0.312989</c:v>
                </c:pt>
                <c:pt idx="314">
                  <c:v>0.313992</c:v>
                </c:pt>
                <c:pt idx="315">
                  <c:v>0.314996</c:v>
                </c:pt>
                <c:pt idx="316">
                  <c:v>0.315999</c:v>
                </c:pt>
                <c:pt idx="317">
                  <c:v>0.316969</c:v>
                </c:pt>
                <c:pt idx="318">
                  <c:v>0.317972</c:v>
                </c:pt>
                <c:pt idx="319">
                  <c:v>0.318975</c:v>
                </c:pt>
                <c:pt idx="320">
                  <c:v>0.319979</c:v>
                </c:pt>
                <c:pt idx="321">
                  <c:v>0.320982</c:v>
                </c:pt>
                <c:pt idx="322">
                  <c:v>0.321985</c:v>
                </c:pt>
                <c:pt idx="323">
                  <c:v>0.322988</c:v>
                </c:pt>
                <c:pt idx="324">
                  <c:v>0.323992</c:v>
                </c:pt>
                <c:pt idx="325">
                  <c:v>0.324995</c:v>
                </c:pt>
                <c:pt idx="326">
                  <c:v>0.325998</c:v>
                </c:pt>
                <c:pt idx="327">
                  <c:v>0.326968</c:v>
                </c:pt>
                <c:pt idx="328">
                  <c:v>0.327971</c:v>
                </c:pt>
                <c:pt idx="329">
                  <c:v>0.328975</c:v>
                </c:pt>
                <c:pt idx="330">
                  <c:v>0.329978</c:v>
                </c:pt>
                <c:pt idx="331">
                  <c:v>0.330981</c:v>
                </c:pt>
                <c:pt idx="332">
                  <c:v>0.331984</c:v>
                </c:pt>
                <c:pt idx="333">
                  <c:v>0.332988</c:v>
                </c:pt>
                <c:pt idx="334">
                  <c:v>0.333991</c:v>
                </c:pt>
                <c:pt idx="335">
                  <c:v>0.334994</c:v>
                </c:pt>
                <c:pt idx="336">
                  <c:v>0.335998</c:v>
                </c:pt>
                <c:pt idx="337">
                  <c:v>0.336967</c:v>
                </c:pt>
                <c:pt idx="338">
                  <c:v>0.337971</c:v>
                </c:pt>
                <c:pt idx="339">
                  <c:v>0.338974</c:v>
                </c:pt>
                <c:pt idx="340">
                  <c:v>0.339977</c:v>
                </c:pt>
                <c:pt idx="341">
                  <c:v>0.340981</c:v>
                </c:pt>
                <c:pt idx="342">
                  <c:v>0.341984</c:v>
                </c:pt>
                <c:pt idx="343">
                  <c:v>0.342987</c:v>
                </c:pt>
                <c:pt idx="344">
                  <c:v>0.34399</c:v>
                </c:pt>
                <c:pt idx="345">
                  <c:v>0.344994</c:v>
                </c:pt>
                <c:pt idx="346">
                  <c:v>0.345997</c:v>
                </c:pt>
                <c:pt idx="347">
                  <c:v>0.346967</c:v>
                </c:pt>
                <c:pt idx="348">
                  <c:v>0.34797</c:v>
                </c:pt>
                <c:pt idx="349">
                  <c:v>0.348973</c:v>
                </c:pt>
                <c:pt idx="350">
                  <c:v>0.349977</c:v>
                </c:pt>
                <c:pt idx="351">
                  <c:v>0.35098</c:v>
                </c:pt>
                <c:pt idx="352">
                  <c:v>0.351983</c:v>
                </c:pt>
                <c:pt idx="353">
                  <c:v>0.352986</c:v>
                </c:pt>
                <c:pt idx="354">
                  <c:v>0.35399</c:v>
                </c:pt>
                <c:pt idx="355">
                  <c:v>0.354993</c:v>
                </c:pt>
                <c:pt idx="356">
                  <c:v>0.355996</c:v>
                </c:pt>
                <c:pt idx="357">
                  <c:v>0.357</c:v>
                </c:pt>
                <c:pt idx="358">
                  <c:v>0.357969</c:v>
                </c:pt>
                <c:pt idx="359">
                  <c:v>0.358973</c:v>
                </c:pt>
                <c:pt idx="360">
                  <c:v>0.359976</c:v>
                </c:pt>
                <c:pt idx="361">
                  <c:v>0.360979</c:v>
                </c:pt>
                <c:pt idx="362">
                  <c:v>0.361982</c:v>
                </c:pt>
                <c:pt idx="363">
                  <c:v>0.362986</c:v>
                </c:pt>
                <c:pt idx="364">
                  <c:v>0.363989</c:v>
                </c:pt>
                <c:pt idx="365">
                  <c:v>0.364992</c:v>
                </c:pt>
                <c:pt idx="366">
                  <c:v>0.365996</c:v>
                </c:pt>
                <c:pt idx="367">
                  <c:v>0.366999</c:v>
                </c:pt>
                <c:pt idx="368">
                  <c:v>0.367969</c:v>
                </c:pt>
                <c:pt idx="369">
                  <c:v>0.368972</c:v>
                </c:pt>
                <c:pt idx="370">
                  <c:v>0.369975</c:v>
                </c:pt>
                <c:pt idx="371">
                  <c:v>0.370979</c:v>
                </c:pt>
                <c:pt idx="372">
                  <c:v>0.371982</c:v>
                </c:pt>
                <c:pt idx="373">
                  <c:v>0.372985</c:v>
                </c:pt>
                <c:pt idx="374">
                  <c:v>0.373988</c:v>
                </c:pt>
                <c:pt idx="375">
                  <c:v>0.374992</c:v>
                </c:pt>
                <c:pt idx="376">
                  <c:v>0.375995</c:v>
                </c:pt>
                <c:pt idx="377">
                  <c:v>0.376998</c:v>
                </c:pt>
                <c:pt idx="378">
                  <c:v>0.377968</c:v>
                </c:pt>
                <c:pt idx="379">
                  <c:v>0.378971</c:v>
                </c:pt>
                <c:pt idx="380">
                  <c:v>0.379975</c:v>
                </c:pt>
                <c:pt idx="381">
                  <c:v>0.380978</c:v>
                </c:pt>
                <c:pt idx="382">
                  <c:v>0.381981</c:v>
                </c:pt>
                <c:pt idx="383">
                  <c:v>0.382984</c:v>
                </c:pt>
                <c:pt idx="384">
                  <c:v>0.383988</c:v>
                </c:pt>
                <c:pt idx="385">
                  <c:v>0.384991</c:v>
                </c:pt>
                <c:pt idx="386">
                  <c:v>0.385994</c:v>
                </c:pt>
                <c:pt idx="387">
                  <c:v>0.386998</c:v>
                </c:pt>
                <c:pt idx="388">
                  <c:v>0.387967</c:v>
                </c:pt>
                <c:pt idx="389">
                  <c:v>0.388971</c:v>
                </c:pt>
                <c:pt idx="390">
                  <c:v>0.389974</c:v>
                </c:pt>
                <c:pt idx="391">
                  <c:v>0.390977</c:v>
                </c:pt>
                <c:pt idx="392">
                  <c:v>0.39198</c:v>
                </c:pt>
                <c:pt idx="393">
                  <c:v>0.392984</c:v>
                </c:pt>
                <c:pt idx="394">
                  <c:v>0.393987</c:v>
                </c:pt>
                <c:pt idx="395">
                  <c:v>0.39499</c:v>
                </c:pt>
                <c:pt idx="396">
                  <c:v>0.395994</c:v>
                </c:pt>
                <c:pt idx="397">
                  <c:v>0.396997</c:v>
                </c:pt>
                <c:pt idx="398">
                  <c:v>0.397967</c:v>
                </c:pt>
                <c:pt idx="399">
                  <c:v>0.39897</c:v>
                </c:pt>
                <c:pt idx="400">
                  <c:v>0.399973</c:v>
                </c:pt>
                <c:pt idx="401">
                  <c:v>0.400977</c:v>
                </c:pt>
                <c:pt idx="402">
                  <c:v>0.40198</c:v>
                </c:pt>
                <c:pt idx="403">
                  <c:v>0.402983</c:v>
                </c:pt>
                <c:pt idx="404">
                  <c:v>0.403986</c:v>
                </c:pt>
                <c:pt idx="405">
                  <c:v>0.40499</c:v>
                </c:pt>
                <c:pt idx="406">
                  <c:v>0.405993</c:v>
                </c:pt>
                <c:pt idx="407">
                  <c:v>0.406996</c:v>
                </c:pt>
                <c:pt idx="408">
                  <c:v>0.407999</c:v>
                </c:pt>
                <c:pt idx="409">
                  <c:v>0.408969</c:v>
                </c:pt>
                <c:pt idx="410">
                  <c:v>0.409973</c:v>
                </c:pt>
                <c:pt idx="411">
                  <c:v>0.410976</c:v>
                </c:pt>
                <c:pt idx="412">
                  <c:v>0.411979</c:v>
                </c:pt>
                <c:pt idx="413">
                  <c:v>0.412982</c:v>
                </c:pt>
                <c:pt idx="414">
                  <c:v>0.413986</c:v>
                </c:pt>
                <c:pt idx="415">
                  <c:v>0.414989</c:v>
                </c:pt>
                <c:pt idx="416">
                  <c:v>0.415992</c:v>
                </c:pt>
                <c:pt idx="417">
                  <c:v>0.416996</c:v>
                </c:pt>
                <c:pt idx="418">
                  <c:v>0.417999</c:v>
                </c:pt>
                <c:pt idx="419">
                  <c:v>0.418969</c:v>
                </c:pt>
                <c:pt idx="420">
                  <c:v>0.419972</c:v>
                </c:pt>
                <c:pt idx="421">
                  <c:v>0.420975</c:v>
                </c:pt>
                <c:pt idx="422">
                  <c:v>0.421978</c:v>
                </c:pt>
                <c:pt idx="423">
                  <c:v>0.422982</c:v>
                </c:pt>
                <c:pt idx="424">
                  <c:v>0.423985</c:v>
                </c:pt>
                <c:pt idx="425">
                  <c:v>0.424988</c:v>
                </c:pt>
                <c:pt idx="426">
                  <c:v>0.425992</c:v>
                </c:pt>
                <c:pt idx="427">
                  <c:v>0.426995</c:v>
                </c:pt>
                <c:pt idx="428">
                  <c:v>0.427998</c:v>
                </c:pt>
                <c:pt idx="429">
                  <c:v>0.428968</c:v>
                </c:pt>
                <c:pt idx="430">
                  <c:v>0.429971</c:v>
                </c:pt>
                <c:pt idx="431">
                  <c:v>0.430975</c:v>
                </c:pt>
                <c:pt idx="432">
                  <c:v>0.431978</c:v>
                </c:pt>
                <c:pt idx="433">
                  <c:v>0.432981</c:v>
                </c:pt>
                <c:pt idx="434">
                  <c:v>0.433984</c:v>
                </c:pt>
                <c:pt idx="435">
                  <c:v>0.434988</c:v>
                </c:pt>
                <c:pt idx="436">
                  <c:v>0.435991</c:v>
                </c:pt>
                <c:pt idx="437">
                  <c:v>0.436994</c:v>
                </c:pt>
                <c:pt idx="438">
                  <c:v>0.437997</c:v>
                </c:pt>
                <c:pt idx="439">
                  <c:v>0.438967</c:v>
                </c:pt>
                <c:pt idx="440">
                  <c:v>0.439971</c:v>
                </c:pt>
                <c:pt idx="441">
                  <c:v>0.440974</c:v>
                </c:pt>
                <c:pt idx="442">
                  <c:v>0.441977</c:v>
                </c:pt>
                <c:pt idx="443">
                  <c:v>0.44298</c:v>
                </c:pt>
                <c:pt idx="444">
                  <c:v>0.443984</c:v>
                </c:pt>
                <c:pt idx="445">
                  <c:v>0.444987</c:v>
                </c:pt>
                <c:pt idx="446">
                  <c:v>0.44599</c:v>
                </c:pt>
                <c:pt idx="447">
                  <c:v>0.446994</c:v>
                </c:pt>
                <c:pt idx="448">
                  <c:v>0.447997</c:v>
                </c:pt>
                <c:pt idx="449">
                  <c:v>0.448967</c:v>
                </c:pt>
                <c:pt idx="450">
                  <c:v>0.44997</c:v>
                </c:pt>
                <c:pt idx="451">
                  <c:v>0.450973</c:v>
                </c:pt>
                <c:pt idx="452">
                  <c:v>0.451976</c:v>
                </c:pt>
                <c:pt idx="453">
                  <c:v>0.45298</c:v>
                </c:pt>
                <c:pt idx="454">
                  <c:v>0.453983</c:v>
                </c:pt>
                <c:pt idx="455">
                  <c:v>0.454986</c:v>
                </c:pt>
                <c:pt idx="456">
                  <c:v>0.45599</c:v>
                </c:pt>
                <c:pt idx="457">
                  <c:v>0.456993</c:v>
                </c:pt>
                <c:pt idx="458">
                  <c:v>0.457996</c:v>
                </c:pt>
                <c:pt idx="459">
                  <c:v>0.458999</c:v>
                </c:pt>
                <c:pt idx="460">
                  <c:v>0.459969</c:v>
                </c:pt>
                <c:pt idx="461">
                  <c:v>0.460973</c:v>
                </c:pt>
                <c:pt idx="462">
                  <c:v>0.461976</c:v>
                </c:pt>
                <c:pt idx="463">
                  <c:v>0.462979</c:v>
                </c:pt>
                <c:pt idx="464">
                  <c:v>0.463982</c:v>
                </c:pt>
                <c:pt idx="465">
                  <c:v>0.464986</c:v>
                </c:pt>
                <c:pt idx="466">
                  <c:v>0.465989</c:v>
                </c:pt>
                <c:pt idx="467">
                  <c:v>0.466992</c:v>
                </c:pt>
                <c:pt idx="468">
                  <c:v>0.467995</c:v>
                </c:pt>
                <c:pt idx="469">
                  <c:v>0.468999</c:v>
                </c:pt>
                <c:pt idx="470">
                  <c:v>0.469969</c:v>
                </c:pt>
                <c:pt idx="471">
                  <c:v>0.470972</c:v>
                </c:pt>
                <c:pt idx="472">
                  <c:v>0.471975</c:v>
                </c:pt>
                <c:pt idx="473">
                  <c:v>0.472978</c:v>
                </c:pt>
                <c:pt idx="474">
                  <c:v>0.473982</c:v>
                </c:pt>
                <c:pt idx="475">
                  <c:v>0.474985</c:v>
                </c:pt>
                <c:pt idx="476">
                  <c:v>0.475988</c:v>
                </c:pt>
                <c:pt idx="477">
                  <c:v>0.476992</c:v>
                </c:pt>
                <c:pt idx="478">
                  <c:v>0.477995</c:v>
                </c:pt>
                <c:pt idx="479">
                  <c:v>0.478998</c:v>
                </c:pt>
                <c:pt idx="480">
                  <c:v>0.479968</c:v>
                </c:pt>
                <c:pt idx="481">
                  <c:v>0.480971</c:v>
                </c:pt>
                <c:pt idx="482">
                  <c:v>0.481974</c:v>
                </c:pt>
                <c:pt idx="483">
                  <c:v>0.482978</c:v>
                </c:pt>
                <c:pt idx="484">
                  <c:v>0.483981</c:v>
                </c:pt>
                <c:pt idx="485">
                  <c:v>0.484984</c:v>
                </c:pt>
                <c:pt idx="486">
                  <c:v>0.485988</c:v>
                </c:pt>
                <c:pt idx="487">
                  <c:v>0.486991</c:v>
                </c:pt>
                <c:pt idx="488">
                  <c:v>0.487994</c:v>
                </c:pt>
                <c:pt idx="489">
                  <c:v>0.488997</c:v>
                </c:pt>
                <c:pt idx="490">
                  <c:v>0.489967</c:v>
                </c:pt>
                <c:pt idx="491">
                  <c:v>0.490971</c:v>
                </c:pt>
                <c:pt idx="492">
                  <c:v>0.491974</c:v>
                </c:pt>
                <c:pt idx="493">
                  <c:v>0.492977</c:v>
                </c:pt>
                <c:pt idx="494">
                  <c:v>0.49398</c:v>
                </c:pt>
                <c:pt idx="495">
                  <c:v>0.494984</c:v>
                </c:pt>
                <c:pt idx="496">
                  <c:v>0.495987</c:v>
                </c:pt>
                <c:pt idx="497">
                  <c:v>0.49699</c:v>
                </c:pt>
                <c:pt idx="498">
                  <c:v>0.497993</c:v>
                </c:pt>
                <c:pt idx="499">
                  <c:v>0.498997</c:v>
                </c:pt>
                <c:pt idx="500">
                  <c:v>0.5</c:v>
                </c:pt>
                <c:pt idx="501">
                  <c:v>0.50097</c:v>
                </c:pt>
                <c:pt idx="502">
                  <c:v>0.501973</c:v>
                </c:pt>
                <c:pt idx="503">
                  <c:v>0.502976</c:v>
                </c:pt>
                <c:pt idx="504">
                  <c:v>0.50398</c:v>
                </c:pt>
                <c:pt idx="505">
                  <c:v>0.504983</c:v>
                </c:pt>
                <c:pt idx="506">
                  <c:v>0.505986</c:v>
                </c:pt>
                <c:pt idx="507">
                  <c:v>0.506989</c:v>
                </c:pt>
                <c:pt idx="508">
                  <c:v>0.507993</c:v>
                </c:pt>
                <c:pt idx="509">
                  <c:v>0.508996</c:v>
                </c:pt>
                <c:pt idx="510">
                  <c:v>0.509999</c:v>
                </c:pt>
                <c:pt idx="511">
                  <c:v>0.510969</c:v>
                </c:pt>
                <c:pt idx="512">
                  <c:v>0.511972</c:v>
                </c:pt>
                <c:pt idx="513">
                  <c:v>0.512976</c:v>
                </c:pt>
                <c:pt idx="514">
                  <c:v>0.513979</c:v>
                </c:pt>
                <c:pt idx="515">
                  <c:v>0.514982</c:v>
                </c:pt>
                <c:pt idx="516">
                  <c:v>0.515986</c:v>
                </c:pt>
                <c:pt idx="517">
                  <c:v>0.516989</c:v>
                </c:pt>
                <c:pt idx="518">
                  <c:v>0.517992</c:v>
                </c:pt>
                <c:pt idx="519">
                  <c:v>0.518995</c:v>
                </c:pt>
                <c:pt idx="520">
                  <c:v>0.519999</c:v>
                </c:pt>
                <c:pt idx="521">
                  <c:v>0.520968</c:v>
                </c:pt>
                <c:pt idx="522">
                  <c:v>0.521972</c:v>
                </c:pt>
                <c:pt idx="523">
                  <c:v>0.522975</c:v>
                </c:pt>
                <c:pt idx="524">
                  <c:v>0.523978</c:v>
                </c:pt>
                <c:pt idx="525">
                  <c:v>0.524982</c:v>
                </c:pt>
                <c:pt idx="526">
                  <c:v>0.525985</c:v>
                </c:pt>
                <c:pt idx="527">
                  <c:v>0.526988</c:v>
                </c:pt>
                <c:pt idx="528">
                  <c:v>0.527991</c:v>
                </c:pt>
                <c:pt idx="529">
                  <c:v>0.528995</c:v>
                </c:pt>
                <c:pt idx="530">
                  <c:v>0.529998</c:v>
                </c:pt>
                <c:pt idx="531">
                  <c:v>0.530968</c:v>
                </c:pt>
                <c:pt idx="532">
                  <c:v>0.531971</c:v>
                </c:pt>
                <c:pt idx="533">
                  <c:v>0.532974</c:v>
                </c:pt>
                <c:pt idx="534">
                  <c:v>0.533978</c:v>
                </c:pt>
                <c:pt idx="535">
                  <c:v>0.534981</c:v>
                </c:pt>
                <c:pt idx="536">
                  <c:v>0.535984</c:v>
                </c:pt>
                <c:pt idx="537">
                  <c:v>0.536987</c:v>
                </c:pt>
                <c:pt idx="538">
                  <c:v>0.537991</c:v>
                </c:pt>
                <c:pt idx="539">
                  <c:v>0.538994</c:v>
                </c:pt>
                <c:pt idx="540">
                  <c:v>0.539997</c:v>
                </c:pt>
                <c:pt idx="541">
                  <c:v>0.540967</c:v>
                </c:pt>
                <c:pt idx="542">
                  <c:v>0.54197</c:v>
                </c:pt>
                <c:pt idx="543">
                  <c:v>0.542974</c:v>
                </c:pt>
                <c:pt idx="544">
                  <c:v>0.543977</c:v>
                </c:pt>
                <c:pt idx="545">
                  <c:v>0.54498</c:v>
                </c:pt>
                <c:pt idx="546">
                  <c:v>0.545984</c:v>
                </c:pt>
                <c:pt idx="547">
                  <c:v>0.546987</c:v>
                </c:pt>
                <c:pt idx="548">
                  <c:v>0.54799</c:v>
                </c:pt>
                <c:pt idx="549">
                  <c:v>0.548993</c:v>
                </c:pt>
                <c:pt idx="550">
                  <c:v>0.549997</c:v>
                </c:pt>
                <c:pt idx="551">
                  <c:v>0.551</c:v>
                </c:pt>
                <c:pt idx="552">
                  <c:v>0.55197</c:v>
                </c:pt>
                <c:pt idx="553">
                  <c:v>0.552973</c:v>
                </c:pt>
                <c:pt idx="554">
                  <c:v>0.553976</c:v>
                </c:pt>
                <c:pt idx="555">
                  <c:v>0.55498</c:v>
                </c:pt>
                <c:pt idx="556">
                  <c:v>0.555983</c:v>
                </c:pt>
                <c:pt idx="557">
                  <c:v>0.556986</c:v>
                </c:pt>
                <c:pt idx="558">
                  <c:v>0.557989</c:v>
                </c:pt>
                <c:pt idx="559">
                  <c:v>0.558993</c:v>
                </c:pt>
                <c:pt idx="560">
                  <c:v>0.559996</c:v>
                </c:pt>
                <c:pt idx="561">
                  <c:v>0.560999</c:v>
                </c:pt>
                <c:pt idx="562">
                  <c:v>0.561969</c:v>
                </c:pt>
                <c:pt idx="563">
                  <c:v>0.562972</c:v>
                </c:pt>
                <c:pt idx="564">
                  <c:v>0.563976</c:v>
                </c:pt>
                <c:pt idx="565">
                  <c:v>0.564979</c:v>
                </c:pt>
                <c:pt idx="566">
                  <c:v>0.565982</c:v>
                </c:pt>
                <c:pt idx="567">
                  <c:v>0.566985</c:v>
                </c:pt>
                <c:pt idx="568">
                  <c:v>0.567989</c:v>
                </c:pt>
                <c:pt idx="569">
                  <c:v>0.568992</c:v>
                </c:pt>
                <c:pt idx="570">
                  <c:v>0.569995</c:v>
                </c:pt>
                <c:pt idx="571">
                  <c:v>0.570999</c:v>
                </c:pt>
                <c:pt idx="572">
                  <c:v>0.571968</c:v>
                </c:pt>
                <c:pt idx="573">
                  <c:v>0.572972</c:v>
                </c:pt>
                <c:pt idx="574">
                  <c:v>0.573975</c:v>
                </c:pt>
                <c:pt idx="575">
                  <c:v>0.574978</c:v>
                </c:pt>
                <c:pt idx="576">
                  <c:v>0.575982</c:v>
                </c:pt>
                <c:pt idx="577">
                  <c:v>0.576985</c:v>
                </c:pt>
                <c:pt idx="578">
                  <c:v>0.577988</c:v>
                </c:pt>
                <c:pt idx="579">
                  <c:v>0.578991</c:v>
                </c:pt>
                <c:pt idx="580">
                  <c:v>0.579995</c:v>
                </c:pt>
                <c:pt idx="581">
                  <c:v>0.580998</c:v>
                </c:pt>
                <c:pt idx="582">
                  <c:v>0.581968</c:v>
                </c:pt>
                <c:pt idx="583">
                  <c:v>0.582971</c:v>
                </c:pt>
                <c:pt idx="584">
                  <c:v>0.583974</c:v>
                </c:pt>
                <c:pt idx="585">
                  <c:v>0.584978</c:v>
                </c:pt>
                <c:pt idx="586">
                  <c:v>0.585981</c:v>
                </c:pt>
                <c:pt idx="587">
                  <c:v>0.586984</c:v>
                </c:pt>
                <c:pt idx="588">
                  <c:v>0.587987</c:v>
                </c:pt>
                <c:pt idx="589">
                  <c:v>0.588991</c:v>
                </c:pt>
                <c:pt idx="590">
                  <c:v>0.589994</c:v>
                </c:pt>
                <c:pt idx="591">
                  <c:v>0.590997</c:v>
                </c:pt>
                <c:pt idx="592">
                  <c:v>0.591967</c:v>
                </c:pt>
                <c:pt idx="593">
                  <c:v>0.59297</c:v>
                </c:pt>
                <c:pt idx="594">
                  <c:v>0.593974</c:v>
                </c:pt>
                <c:pt idx="595">
                  <c:v>0.594977</c:v>
                </c:pt>
                <c:pt idx="596">
                  <c:v>0.59598</c:v>
                </c:pt>
                <c:pt idx="597">
                  <c:v>0.596983</c:v>
                </c:pt>
                <c:pt idx="598">
                  <c:v>0.597987</c:v>
                </c:pt>
                <c:pt idx="599">
                  <c:v>0.59899</c:v>
                </c:pt>
                <c:pt idx="600">
                  <c:v>0.599993</c:v>
                </c:pt>
                <c:pt idx="601">
                  <c:v>0.600997</c:v>
                </c:pt>
                <c:pt idx="602">
                  <c:v>0.602</c:v>
                </c:pt>
                <c:pt idx="603">
                  <c:v>0.60297</c:v>
                </c:pt>
                <c:pt idx="604">
                  <c:v>0.603973</c:v>
                </c:pt>
                <c:pt idx="605">
                  <c:v>0.604976</c:v>
                </c:pt>
                <c:pt idx="606">
                  <c:v>0.60598</c:v>
                </c:pt>
                <c:pt idx="607">
                  <c:v>0.606983</c:v>
                </c:pt>
                <c:pt idx="608">
                  <c:v>0.607986</c:v>
                </c:pt>
                <c:pt idx="609">
                  <c:v>0.608989</c:v>
                </c:pt>
                <c:pt idx="610">
                  <c:v>0.609993</c:v>
                </c:pt>
                <c:pt idx="611">
                  <c:v>0.610996</c:v>
                </c:pt>
                <c:pt idx="612">
                  <c:v>0.611999</c:v>
                </c:pt>
                <c:pt idx="613">
                  <c:v>0.612969</c:v>
                </c:pt>
                <c:pt idx="614">
                  <c:v>0.613972</c:v>
                </c:pt>
                <c:pt idx="615">
                  <c:v>0.614976</c:v>
                </c:pt>
                <c:pt idx="616">
                  <c:v>0.615979</c:v>
                </c:pt>
                <c:pt idx="617">
                  <c:v>0.616982</c:v>
                </c:pt>
                <c:pt idx="618">
                  <c:v>0.617985</c:v>
                </c:pt>
                <c:pt idx="619">
                  <c:v>0.618989</c:v>
                </c:pt>
                <c:pt idx="620">
                  <c:v>0.619992</c:v>
                </c:pt>
                <c:pt idx="621">
                  <c:v>0.620995</c:v>
                </c:pt>
                <c:pt idx="622">
                  <c:v>0.621999</c:v>
                </c:pt>
                <c:pt idx="623">
                  <c:v>0.622968</c:v>
                </c:pt>
                <c:pt idx="624">
                  <c:v>0.623972</c:v>
                </c:pt>
                <c:pt idx="625">
                  <c:v>0.624975</c:v>
                </c:pt>
                <c:pt idx="626">
                  <c:v>0.625978</c:v>
                </c:pt>
                <c:pt idx="627">
                  <c:v>0.626981</c:v>
                </c:pt>
                <c:pt idx="628">
                  <c:v>0.627985</c:v>
                </c:pt>
                <c:pt idx="629">
                  <c:v>0.628988</c:v>
                </c:pt>
                <c:pt idx="630">
                  <c:v>0.629991</c:v>
                </c:pt>
                <c:pt idx="631">
                  <c:v>0.630995</c:v>
                </c:pt>
                <c:pt idx="632">
                  <c:v>0.631998</c:v>
                </c:pt>
                <c:pt idx="633">
                  <c:v>0.632968</c:v>
                </c:pt>
                <c:pt idx="634">
                  <c:v>0.633971</c:v>
                </c:pt>
                <c:pt idx="635">
                  <c:v>0.634974</c:v>
                </c:pt>
                <c:pt idx="636">
                  <c:v>0.635978</c:v>
                </c:pt>
                <c:pt idx="637">
                  <c:v>0.636981</c:v>
                </c:pt>
                <c:pt idx="638">
                  <c:v>0.637984</c:v>
                </c:pt>
                <c:pt idx="639">
                  <c:v>0.638987</c:v>
                </c:pt>
                <c:pt idx="640">
                  <c:v>0.639991</c:v>
                </c:pt>
                <c:pt idx="641">
                  <c:v>0.640994</c:v>
                </c:pt>
                <c:pt idx="642">
                  <c:v>0.641997</c:v>
                </c:pt>
                <c:pt idx="643">
                  <c:v>0.642967</c:v>
                </c:pt>
                <c:pt idx="644">
                  <c:v>0.64397</c:v>
                </c:pt>
                <c:pt idx="645">
                  <c:v>0.644974</c:v>
                </c:pt>
                <c:pt idx="646">
                  <c:v>0.645977</c:v>
                </c:pt>
                <c:pt idx="647">
                  <c:v>0.64698</c:v>
                </c:pt>
                <c:pt idx="648">
                  <c:v>0.647983</c:v>
                </c:pt>
                <c:pt idx="649">
                  <c:v>0.648987</c:v>
                </c:pt>
                <c:pt idx="650">
                  <c:v>0.64999</c:v>
                </c:pt>
                <c:pt idx="651">
                  <c:v>0.650993</c:v>
                </c:pt>
                <c:pt idx="652">
                  <c:v>0.651997</c:v>
                </c:pt>
                <c:pt idx="653">
                  <c:v>0.653</c:v>
                </c:pt>
                <c:pt idx="654">
                  <c:v>0.65397</c:v>
                </c:pt>
                <c:pt idx="655">
                  <c:v>0.654973</c:v>
                </c:pt>
                <c:pt idx="656">
                  <c:v>0.655976</c:v>
                </c:pt>
                <c:pt idx="657">
                  <c:v>0.656979</c:v>
                </c:pt>
                <c:pt idx="658">
                  <c:v>0.657983</c:v>
                </c:pt>
                <c:pt idx="659">
                  <c:v>0.658986</c:v>
                </c:pt>
                <c:pt idx="660">
                  <c:v>0.659989</c:v>
                </c:pt>
                <c:pt idx="661">
                  <c:v>0.660993</c:v>
                </c:pt>
                <c:pt idx="662">
                  <c:v>0.661996</c:v>
                </c:pt>
                <c:pt idx="663">
                  <c:v>0.662999</c:v>
                </c:pt>
                <c:pt idx="664">
                  <c:v>0.663969</c:v>
                </c:pt>
                <c:pt idx="665">
                  <c:v>0.664972</c:v>
                </c:pt>
                <c:pt idx="666">
                  <c:v>0.665976</c:v>
                </c:pt>
                <c:pt idx="667">
                  <c:v>0.666979</c:v>
                </c:pt>
                <c:pt idx="668">
                  <c:v>0.667982</c:v>
                </c:pt>
                <c:pt idx="669">
                  <c:v>0.668985</c:v>
                </c:pt>
                <c:pt idx="670">
                  <c:v>0.669989</c:v>
                </c:pt>
                <c:pt idx="671">
                  <c:v>0.670992</c:v>
                </c:pt>
                <c:pt idx="672">
                  <c:v>0.671995</c:v>
                </c:pt>
                <c:pt idx="673">
                  <c:v>0.672998</c:v>
                </c:pt>
                <c:pt idx="674">
                  <c:v>0.673968</c:v>
                </c:pt>
                <c:pt idx="675">
                  <c:v>0.674972</c:v>
                </c:pt>
                <c:pt idx="676">
                  <c:v>0.675975</c:v>
                </c:pt>
                <c:pt idx="677">
                  <c:v>0.676978</c:v>
                </c:pt>
                <c:pt idx="678">
                  <c:v>0.677981</c:v>
                </c:pt>
                <c:pt idx="679">
                  <c:v>0.678985</c:v>
                </c:pt>
                <c:pt idx="680">
                  <c:v>0.679988</c:v>
                </c:pt>
                <c:pt idx="681">
                  <c:v>0.680991</c:v>
                </c:pt>
                <c:pt idx="682">
                  <c:v>0.681995</c:v>
                </c:pt>
                <c:pt idx="683">
                  <c:v>0.682998</c:v>
                </c:pt>
                <c:pt idx="684">
                  <c:v>0.683968</c:v>
                </c:pt>
                <c:pt idx="685">
                  <c:v>0.684971</c:v>
                </c:pt>
                <c:pt idx="686">
                  <c:v>0.685974</c:v>
                </c:pt>
                <c:pt idx="687">
                  <c:v>0.686977</c:v>
                </c:pt>
                <c:pt idx="688">
                  <c:v>0.687981</c:v>
                </c:pt>
                <c:pt idx="689">
                  <c:v>0.688984</c:v>
                </c:pt>
                <c:pt idx="690">
                  <c:v>0.689987</c:v>
                </c:pt>
                <c:pt idx="691">
                  <c:v>0.690991</c:v>
                </c:pt>
                <c:pt idx="692">
                  <c:v>0.691994</c:v>
                </c:pt>
                <c:pt idx="693">
                  <c:v>0.692997</c:v>
                </c:pt>
                <c:pt idx="694">
                  <c:v>0.693967</c:v>
                </c:pt>
                <c:pt idx="695">
                  <c:v>0.69497</c:v>
                </c:pt>
                <c:pt idx="696">
                  <c:v>0.695974</c:v>
                </c:pt>
                <c:pt idx="697">
                  <c:v>0.696977</c:v>
                </c:pt>
                <c:pt idx="698">
                  <c:v>0.69798</c:v>
                </c:pt>
                <c:pt idx="699">
                  <c:v>0.698983</c:v>
                </c:pt>
                <c:pt idx="700">
                  <c:v>0.699987</c:v>
                </c:pt>
                <c:pt idx="701">
                  <c:v>0.70099</c:v>
                </c:pt>
                <c:pt idx="702">
                  <c:v>0.701993</c:v>
                </c:pt>
                <c:pt idx="703">
                  <c:v>0.702996</c:v>
                </c:pt>
                <c:pt idx="704">
                  <c:v>0.704</c:v>
                </c:pt>
                <c:pt idx="705">
                  <c:v>0.70497</c:v>
                </c:pt>
                <c:pt idx="706">
                  <c:v>0.705973</c:v>
                </c:pt>
                <c:pt idx="707">
                  <c:v>0.706976</c:v>
                </c:pt>
                <c:pt idx="708">
                  <c:v>0.707979</c:v>
                </c:pt>
                <c:pt idx="709">
                  <c:v>0.708983</c:v>
                </c:pt>
                <c:pt idx="710">
                  <c:v>0.709986</c:v>
                </c:pt>
                <c:pt idx="711">
                  <c:v>0.710989</c:v>
                </c:pt>
                <c:pt idx="712">
                  <c:v>0.711993</c:v>
                </c:pt>
                <c:pt idx="713">
                  <c:v>0.712996</c:v>
                </c:pt>
                <c:pt idx="714">
                  <c:v>0.713999</c:v>
                </c:pt>
                <c:pt idx="715">
                  <c:v>0.714969</c:v>
                </c:pt>
                <c:pt idx="716">
                  <c:v>0.715972</c:v>
                </c:pt>
                <c:pt idx="717">
                  <c:v>0.716975</c:v>
                </c:pt>
                <c:pt idx="718">
                  <c:v>0.717979</c:v>
                </c:pt>
                <c:pt idx="719">
                  <c:v>0.718982</c:v>
                </c:pt>
                <c:pt idx="720">
                  <c:v>0.719985</c:v>
                </c:pt>
                <c:pt idx="721">
                  <c:v>0.720989</c:v>
                </c:pt>
                <c:pt idx="722">
                  <c:v>0.721992</c:v>
                </c:pt>
                <c:pt idx="723">
                  <c:v>0.722995</c:v>
                </c:pt>
                <c:pt idx="724">
                  <c:v>0.723998</c:v>
                </c:pt>
                <c:pt idx="725">
                  <c:v>0.724968</c:v>
                </c:pt>
                <c:pt idx="726">
                  <c:v>0.725972</c:v>
                </c:pt>
                <c:pt idx="727">
                  <c:v>0.726975</c:v>
                </c:pt>
                <c:pt idx="728">
                  <c:v>0.727978</c:v>
                </c:pt>
                <c:pt idx="729">
                  <c:v>0.728981</c:v>
                </c:pt>
                <c:pt idx="730">
                  <c:v>0.729985</c:v>
                </c:pt>
                <c:pt idx="731">
                  <c:v>0.730988</c:v>
                </c:pt>
                <c:pt idx="732">
                  <c:v>0.731991</c:v>
                </c:pt>
                <c:pt idx="733">
                  <c:v>0.732994</c:v>
                </c:pt>
                <c:pt idx="734">
                  <c:v>0.733998</c:v>
                </c:pt>
                <c:pt idx="735">
                  <c:v>0.734968</c:v>
                </c:pt>
                <c:pt idx="736">
                  <c:v>0.735971</c:v>
                </c:pt>
                <c:pt idx="737">
                  <c:v>0.736974</c:v>
                </c:pt>
                <c:pt idx="738">
                  <c:v>0.737977</c:v>
                </c:pt>
                <c:pt idx="739">
                  <c:v>0.738981</c:v>
                </c:pt>
                <c:pt idx="740">
                  <c:v>0.739984</c:v>
                </c:pt>
                <c:pt idx="741">
                  <c:v>0.740987</c:v>
                </c:pt>
                <c:pt idx="742">
                  <c:v>0.741991</c:v>
                </c:pt>
                <c:pt idx="743">
                  <c:v>0.742994</c:v>
                </c:pt>
                <c:pt idx="744">
                  <c:v>0.743997</c:v>
                </c:pt>
                <c:pt idx="745">
                  <c:v>0.744967</c:v>
                </c:pt>
                <c:pt idx="746">
                  <c:v>0.74597</c:v>
                </c:pt>
                <c:pt idx="747">
                  <c:v>0.746973</c:v>
                </c:pt>
                <c:pt idx="748">
                  <c:v>0.747977</c:v>
                </c:pt>
                <c:pt idx="749">
                  <c:v>0.74898</c:v>
                </c:pt>
                <c:pt idx="750">
                  <c:v>0.749983</c:v>
                </c:pt>
                <c:pt idx="751">
                  <c:v>0.750987</c:v>
                </c:pt>
                <c:pt idx="752">
                  <c:v>0.75199</c:v>
                </c:pt>
                <c:pt idx="753">
                  <c:v>0.752993</c:v>
                </c:pt>
                <c:pt idx="754">
                  <c:v>0.753996</c:v>
                </c:pt>
                <c:pt idx="755">
                  <c:v>0.755</c:v>
                </c:pt>
                <c:pt idx="756">
                  <c:v>0.75597</c:v>
                </c:pt>
                <c:pt idx="757">
                  <c:v>0.756973</c:v>
                </c:pt>
                <c:pt idx="758">
                  <c:v>0.757976</c:v>
                </c:pt>
                <c:pt idx="759">
                  <c:v>0.758979</c:v>
                </c:pt>
                <c:pt idx="760">
                  <c:v>0.759983</c:v>
                </c:pt>
                <c:pt idx="761">
                  <c:v>0.760986</c:v>
                </c:pt>
                <c:pt idx="762">
                  <c:v>0.761989</c:v>
                </c:pt>
                <c:pt idx="763">
                  <c:v>0.762992</c:v>
                </c:pt>
                <c:pt idx="764">
                  <c:v>0.763996</c:v>
                </c:pt>
                <c:pt idx="765">
                  <c:v>0.764999</c:v>
                </c:pt>
                <c:pt idx="766">
                  <c:v>0.765969</c:v>
                </c:pt>
                <c:pt idx="767">
                  <c:v>0.766972</c:v>
                </c:pt>
                <c:pt idx="768">
                  <c:v>0.767975</c:v>
                </c:pt>
                <c:pt idx="769">
                  <c:v>0.768979</c:v>
                </c:pt>
                <c:pt idx="770">
                  <c:v>0.769982</c:v>
                </c:pt>
                <c:pt idx="771">
                  <c:v>0.770985</c:v>
                </c:pt>
                <c:pt idx="772">
                  <c:v>0.771988</c:v>
                </c:pt>
                <c:pt idx="773">
                  <c:v>0.772992</c:v>
                </c:pt>
                <c:pt idx="774">
                  <c:v>0.773995</c:v>
                </c:pt>
                <c:pt idx="775">
                  <c:v>0.774998</c:v>
                </c:pt>
                <c:pt idx="776">
                  <c:v>0.775968</c:v>
                </c:pt>
                <c:pt idx="777">
                  <c:v>0.776971</c:v>
                </c:pt>
                <c:pt idx="778">
                  <c:v>0.777975</c:v>
                </c:pt>
                <c:pt idx="779">
                  <c:v>0.778978</c:v>
                </c:pt>
                <c:pt idx="780">
                  <c:v>0.779981</c:v>
                </c:pt>
                <c:pt idx="781">
                  <c:v>0.780985</c:v>
                </c:pt>
                <c:pt idx="782">
                  <c:v>0.781988</c:v>
                </c:pt>
                <c:pt idx="783">
                  <c:v>0.782991</c:v>
                </c:pt>
                <c:pt idx="784">
                  <c:v>0.783994</c:v>
                </c:pt>
                <c:pt idx="785">
                  <c:v>0.784998</c:v>
                </c:pt>
                <c:pt idx="786">
                  <c:v>0.785967</c:v>
                </c:pt>
                <c:pt idx="787">
                  <c:v>0.786971</c:v>
                </c:pt>
                <c:pt idx="788">
                  <c:v>0.787974</c:v>
                </c:pt>
                <c:pt idx="789">
                  <c:v>0.788977</c:v>
                </c:pt>
                <c:pt idx="790">
                  <c:v>0.789981</c:v>
                </c:pt>
                <c:pt idx="791">
                  <c:v>0.790984</c:v>
                </c:pt>
                <c:pt idx="792">
                  <c:v>0.791987</c:v>
                </c:pt>
                <c:pt idx="793">
                  <c:v>0.79299</c:v>
                </c:pt>
                <c:pt idx="794">
                  <c:v>0.793994</c:v>
                </c:pt>
                <c:pt idx="795">
                  <c:v>0.794997</c:v>
                </c:pt>
                <c:pt idx="796">
                  <c:v>0.795967</c:v>
                </c:pt>
                <c:pt idx="797">
                  <c:v>0.79697</c:v>
                </c:pt>
                <c:pt idx="798">
                  <c:v>0.797973</c:v>
                </c:pt>
                <c:pt idx="799">
                  <c:v>0.798977</c:v>
                </c:pt>
                <c:pt idx="800">
                  <c:v>0.79998</c:v>
                </c:pt>
                <c:pt idx="801">
                  <c:v>0.800983</c:v>
                </c:pt>
                <c:pt idx="802">
                  <c:v>0.801986</c:v>
                </c:pt>
                <c:pt idx="803">
                  <c:v>0.80299</c:v>
                </c:pt>
                <c:pt idx="804">
                  <c:v>0.803993</c:v>
                </c:pt>
                <c:pt idx="805">
                  <c:v>0.804996</c:v>
                </c:pt>
                <c:pt idx="806">
                  <c:v>0.806</c:v>
                </c:pt>
                <c:pt idx="807">
                  <c:v>0.806969</c:v>
                </c:pt>
                <c:pt idx="808">
                  <c:v>0.807973</c:v>
                </c:pt>
                <c:pt idx="809">
                  <c:v>0.808976</c:v>
                </c:pt>
                <c:pt idx="810">
                  <c:v>0.809979</c:v>
                </c:pt>
                <c:pt idx="811">
                  <c:v>0.810983</c:v>
                </c:pt>
                <c:pt idx="812">
                  <c:v>0.811986</c:v>
                </c:pt>
                <c:pt idx="813">
                  <c:v>0.812989</c:v>
                </c:pt>
                <c:pt idx="814">
                  <c:v>0.813992</c:v>
                </c:pt>
                <c:pt idx="815">
                  <c:v>0.814996</c:v>
                </c:pt>
                <c:pt idx="816">
                  <c:v>0.815999</c:v>
                </c:pt>
                <c:pt idx="817">
                  <c:v>0.816969</c:v>
                </c:pt>
                <c:pt idx="818">
                  <c:v>0.817972</c:v>
                </c:pt>
                <c:pt idx="819">
                  <c:v>0.818975</c:v>
                </c:pt>
                <c:pt idx="820">
                  <c:v>0.819979</c:v>
                </c:pt>
                <c:pt idx="821">
                  <c:v>0.820982</c:v>
                </c:pt>
                <c:pt idx="822">
                  <c:v>0.821985</c:v>
                </c:pt>
                <c:pt idx="823">
                  <c:v>0.822988</c:v>
                </c:pt>
                <c:pt idx="824">
                  <c:v>0.823992</c:v>
                </c:pt>
                <c:pt idx="825">
                  <c:v>0.824995</c:v>
                </c:pt>
                <c:pt idx="826">
                  <c:v>0.825998</c:v>
                </c:pt>
                <c:pt idx="827">
                  <c:v>0.826968</c:v>
                </c:pt>
                <c:pt idx="828">
                  <c:v>0.827971</c:v>
                </c:pt>
                <c:pt idx="829">
                  <c:v>0.828975</c:v>
                </c:pt>
                <c:pt idx="830">
                  <c:v>0.829978</c:v>
                </c:pt>
                <c:pt idx="831">
                  <c:v>0.830981</c:v>
                </c:pt>
                <c:pt idx="832">
                  <c:v>0.831984</c:v>
                </c:pt>
                <c:pt idx="833">
                  <c:v>0.832988</c:v>
                </c:pt>
                <c:pt idx="834">
                  <c:v>0.833991</c:v>
                </c:pt>
                <c:pt idx="835">
                  <c:v>0.834994</c:v>
                </c:pt>
                <c:pt idx="836">
                  <c:v>0.835998</c:v>
                </c:pt>
                <c:pt idx="837">
                  <c:v>0.836967</c:v>
                </c:pt>
                <c:pt idx="838">
                  <c:v>0.837971</c:v>
                </c:pt>
                <c:pt idx="839">
                  <c:v>0.838974</c:v>
                </c:pt>
                <c:pt idx="840">
                  <c:v>0.839977</c:v>
                </c:pt>
                <c:pt idx="841">
                  <c:v>0.840981</c:v>
                </c:pt>
                <c:pt idx="842">
                  <c:v>0.841984</c:v>
                </c:pt>
                <c:pt idx="843">
                  <c:v>0.842987</c:v>
                </c:pt>
                <c:pt idx="844">
                  <c:v>0.84399</c:v>
                </c:pt>
                <c:pt idx="845">
                  <c:v>0.844994</c:v>
                </c:pt>
                <c:pt idx="846">
                  <c:v>0.845997</c:v>
                </c:pt>
                <c:pt idx="847">
                  <c:v>0.846967</c:v>
                </c:pt>
                <c:pt idx="848">
                  <c:v>0.84797</c:v>
                </c:pt>
                <c:pt idx="849">
                  <c:v>0.848973</c:v>
                </c:pt>
                <c:pt idx="850">
                  <c:v>0.849977</c:v>
                </c:pt>
                <c:pt idx="851">
                  <c:v>0.85098</c:v>
                </c:pt>
                <c:pt idx="852">
                  <c:v>0.851983</c:v>
                </c:pt>
                <c:pt idx="853">
                  <c:v>0.852986</c:v>
                </c:pt>
                <c:pt idx="854">
                  <c:v>0.85399</c:v>
                </c:pt>
                <c:pt idx="855">
                  <c:v>0.854993</c:v>
                </c:pt>
                <c:pt idx="856">
                  <c:v>0.855996</c:v>
                </c:pt>
                <c:pt idx="857">
                  <c:v>0.857</c:v>
                </c:pt>
                <c:pt idx="858">
                  <c:v>0.857969</c:v>
                </c:pt>
                <c:pt idx="859">
                  <c:v>0.858973</c:v>
                </c:pt>
                <c:pt idx="860">
                  <c:v>0.859976</c:v>
                </c:pt>
                <c:pt idx="861">
                  <c:v>0.860979</c:v>
                </c:pt>
                <c:pt idx="862">
                  <c:v>0.861982</c:v>
                </c:pt>
                <c:pt idx="863">
                  <c:v>0.862986</c:v>
                </c:pt>
                <c:pt idx="864">
                  <c:v>0.863989</c:v>
                </c:pt>
                <c:pt idx="865">
                  <c:v>0.864992</c:v>
                </c:pt>
                <c:pt idx="866">
                  <c:v>0.865996</c:v>
                </c:pt>
                <c:pt idx="867">
                  <c:v>0.866999</c:v>
                </c:pt>
                <c:pt idx="868">
                  <c:v>0.867969</c:v>
                </c:pt>
                <c:pt idx="869">
                  <c:v>0.868972</c:v>
                </c:pt>
                <c:pt idx="870">
                  <c:v>0.869975</c:v>
                </c:pt>
                <c:pt idx="871">
                  <c:v>0.870979</c:v>
                </c:pt>
                <c:pt idx="872">
                  <c:v>0.871982</c:v>
                </c:pt>
                <c:pt idx="873">
                  <c:v>0.872985</c:v>
                </c:pt>
                <c:pt idx="874">
                  <c:v>0.873988</c:v>
                </c:pt>
                <c:pt idx="875">
                  <c:v>0.874992</c:v>
                </c:pt>
                <c:pt idx="876">
                  <c:v>0.875995</c:v>
                </c:pt>
                <c:pt idx="877">
                  <c:v>0.876998</c:v>
                </c:pt>
                <c:pt idx="878">
                  <c:v>0.877968</c:v>
                </c:pt>
                <c:pt idx="879">
                  <c:v>0.878971</c:v>
                </c:pt>
                <c:pt idx="880">
                  <c:v>0.879975</c:v>
                </c:pt>
                <c:pt idx="881">
                  <c:v>0.880978</c:v>
                </c:pt>
                <c:pt idx="882">
                  <c:v>0.881981</c:v>
                </c:pt>
                <c:pt idx="883">
                  <c:v>0.882984</c:v>
                </c:pt>
                <c:pt idx="884">
                  <c:v>0.883988</c:v>
                </c:pt>
                <c:pt idx="885">
                  <c:v>0.884991</c:v>
                </c:pt>
                <c:pt idx="886">
                  <c:v>0.885994</c:v>
                </c:pt>
                <c:pt idx="887">
                  <c:v>0.886998</c:v>
                </c:pt>
                <c:pt idx="888">
                  <c:v>0.887967</c:v>
                </c:pt>
                <c:pt idx="889">
                  <c:v>0.888971</c:v>
                </c:pt>
                <c:pt idx="890">
                  <c:v>0.889974</c:v>
                </c:pt>
                <c:pt idx="891">
                  <c:v>0.890977</c:v>
                </c:pt>
                <c:pt idx="892">
                  <c:v>0.89198</c:v>
                </c:pt>
                <c:pt idx="893">
                  <c:v>0.892984</c:v>
                </c:pt>
                <c:pt idx="894">
                  <c:v>0.893987</c:v>
                </c:pt>
                <c:pt idx="895">
                  <c:v>0.89499</c:v>
                </c:pt>
                <c:pt idx="896">
                  <c:v>0.895994</c:v>
                </c:pt>
                <c:pt idx="897">
                  <c:v>0.896997</c:v>
                </c:pt>
                <c:pt idx="898">
                  <c:v>0.897967</c:v>
                </c:pt>
                <c:pt idx="899">
                  <c:v>0.89897</c:v>
                </c:pt>
                <c:pt idx="900">
                  <c:v>0.899973</c:v>
                </c:pt>
                <c:pt idx="901">
                  <c:v>0.900977</c:v>
                </c:pt>
                <c:pt idx="902">
                  <c:v>0.90198</c:v>
                </c:pt>
                <c:pt idx="903">
                  <c:v>0.902983</c:v>
                </c:pt>
                <c:pt idx="904">
                  <c:v>0.903986</c:v>
                </c:pt>
                <c:pt idx="905">
                  <c:v>0.90499</c:v>
                </c:pt>
                <c:pt idx="906">
                  <c:v>0.905993</c:v>
                </c:pt>
                <c:pt idx="907">
                  <c:v>0.906996</c:v>
                </c:pt>
                <c:pt idx="908">
                  <c:v>0.907999</c:v>
                </c:pt>
                <c:pt idx="909">
                  <c:v>0.908969</c:v>
                </c:pt>
                <c:pt idx="910">
                  <c:v>0.909973</c:v>
                </c:pt>
                <c:pt idx="911">
                  <c:v>0.910976</c:v>
                </c:pt>
                <c:pt idx="912">
                  <c:v>0.911979</c:v>
                </c:pt>
                <c:pt idx="913">
                  <c:v>0.912982</c:v>
                </c:pt>
                <c:pt idx="914">
                  <c:v>0.913986</c:v>
                </c:pt>
                <c:pt idx="915">
                  <c:v>0.914989</c:v>
                </c:pt>
                <c:pt idx="916">
                  <c:v>0.915992</c:v>
                </c:pt>
                <c:pt idx="917">
                  <c:v>0.916996</c:v>
                </c:pt>
                <c:pt idx="918">
                  <c:v>0.917999</c:v>
                </c:pt>
                <c:pt idx="919">
                  <c:v>0.918969</c:v>
                </c:pt>
                <c:pt idx="920">
                  <c:v>0.919972</c:v>
                </c:pt>
                <c:pt idx="921">
                  <c:v>0.920975</c:v>
                </c:pt>
                <c:pt idx="922">
                  <c:v>0.921978</c:v>
                </c:pt>
                <c:pt idx="923">
                  <c:v>0.922982</c:v>
                </c:pt>
                <c:pt idx="924">
                  <c:v>0.923985</c:v>
                </c:pt>
                <c:pt idx="925">
                  <c:v>0.924988</c:v>
                </c:pt>
                <c:pt idx="926">
                  <c:v>0.925992</c:v>
                </c:pt>
                <c:pt idx="927">
                  <c:v>0.926995</c:v>
                </c:pt>
                <c:pt idx="928">
                  <c:v>0.927998</c:v>
                </c:pt>
                <c:pt idx="929">
                  <c:v>0.928968</c:v>
                </c:pt>
                <c:pt idx="930">
                  <c:v>0.929971</c:v>
                </c:pt>
                <c:pt idx="931">
                  <c:v>0.930975</c:v>
                </c:pt>
                <c:pt idx="932">
                  <c:v>0.931978</c:v>
                </c:pt>
                <c:pt idx="933">
                  <c:v>0.932981</c:v>
                </c:pt>
                <c:pt idx="934">
                  <c:v>0.933984</c:v>
                </c:pt>
                <c:pt idx="935">
                  <c:v>0.934988</c:v>
                </c:pt>
                <c:pt idx="936">
                  <c:v>0.935991</c:v>
                </c:pt>
                <c:pt idx="937">
                  <c:v>0.936994</c:v>
                </c:pt>
                <c:pt idx="938">
                  <c:v>0.937997</c:v>
                </c:pt>
                <c:pt idx="939">
                  <c:v>0.938967</c:v>
                </c:pt>
                <c:pt idx="940">
                  <c:v>0.939971</c:v>
                </c:pt>
                <c:pt idx="941">
                  <c:v>0.940974</c:v>
                </c:pt>
                <c:pt idx="942">
                  <c:v>0.941977</c:v>
                </c:pt>
                <c:pt idx="943">
                  <c:v>0.94298</c:v>
                </c:pt>
                <c:pt idx="944">
                  <c:v>0.943984</c:v>
                </c:pt>
                <c:pt idx="945">
                  <c:v>0.944987</c:v>
                </c:pt>
                <c:pt idx="946">
                  <c:v>0.94599</c:v>
                </c:pt>
                <c:pt idx="947">
                  <c:v>0.946994</c:v>
                </c:pt>
                <c:pt idx="948">
                  <c:v>0.947997</c:v>
                </c:pt>
                <c:pt idx="949">
                  <c:v>0.948967</c:v>
                </c:pt>
                <c:pt idx="950">
                  <c:v>0.94997</c:v>
                </c:pt>
                <c:pt idx="951">
                  <c:v>0.950973</c:v>
                </c:pt>
                <c:pt idx="952">
                  <c:v>0.951976</c:v>
                </c:pt>
                <c:pt idx="953">
                  <c:v>0.95298</c:v>
                </c:pt>
                <c:pt idx="954">
                  <c:v>0.953983</c:v>
                </c:pt>
                <c:pt idx="955">
                  <c:v>0.954986</c:v>
                </c:pt>
                <c:pt idx="956">
                  <c:v>0.95599</c:v>
                </c:pt>
                <c:pt idx="957">
                  <c:v>0.956993</c:v>
                </c:pt>
                <c:pt idx="958">
                  <c:v>0.957996</c:v>
                </c:pt>
                <c:pt idx="959">
                  <c:v>0.958999</c:v>
                </c:pt>
                <c:pt idx="960">
                  <c:v>0.959969</c:v>
                </c:pt>
                <c:pt idx="961">
                  <c:v>0.960973</c:v>
                </c:pt>
                <c:pt idx="962">
                  <c:v>0.961976</c:v>
                </c:pt>
                <c:pt idx="963">
                  <c:v>0.962979</c:v>
                </c:pt>
                <c:pt idx="964">
                  <c:v>0.963982</c:v>
                </c:pt>
                <c:pt idx="965">
                  <c:v>0.964986</c:v>
                </c:pt>
                <c:pt idx="966">
                  <c:v>0.965989</c:v>
                </c:pt>
                <c:pt idx="967">
                  <c:v>0.966992</c:v>
                </c:pt>
                <c:pt idx="968">
                  <c:v>0.967995</c:v>
                </c:pt>
                <c:pt idx="969">
                  <c:v>0.968999</c:v>
                </c:pt>
                <c:pt idx="970">
                  <c:v>0.969969</c:v>
                </c:pt>
                <c:pt idx="971">
                  <c:v>0.970972</c:v>
                </c:pt>
                <c:pt idx="972">
                  <c:v>0.971975</c:v>
                </c:pt>
                <c:pt idx="973">
                  <c:v>0.972978</c:v>
                </c:pt>
                <c:pt idx="974">
                  <c:v>0.973982</c:v>
                </c:pt>
                <c:pt idx="975">
                  <c:v>0.974985</c:v>
                </c:pt>
                <c:pt idx="976">
                  <c:v>0.975988</c:v>
                </c:pt>
                <c:pt idx="977">
                  <c:v>0.976992</c:v>
                </c:pt>
                <c:pt idx="978">
                  <c:v>0.977995</c:v>
                </c:pt>
                <c:pt idx="979">
                  <c:v>0.978998</c:v>
                </c:pt>
                <c:pt idx="980">
                  <c:v>0.979968</c:v>
                </c:pt>
                <c:pt idx="981">
                  <c:v>0.980971</c:v>
                </c:pt>
                <c:pt idx="982">
                  <c:v>0.981974</c:v>
                </c:pt>
                <c:pt idx="983">
                  <c:v>0.982978</c:v>
                </c:pt>
                <c:pt idx="984">
                  <c:v>0.983981</c:v>
                </c:pt>
                <c:pt idx="985">
                  <c:v>0.984984</c:v>
                </c:pt>
                <c:pt idx="986">
                  <c:v>0.985988</c:v>
                </c:pt>
                <c:pt idx="987">
                  <c:v>0.986991</c:v>
                </c:pt>
                <c:pt idx="988">
                  <c:v>0.987994</c:v>
                </c:pt>
                <c:pt idx="989">
                  <c:v>0.988997</c:v>
                </c:pt>
                <c:pt idx="990">
                  <c:v>0.989967</c:v>
                </c:pt>
                <c:pt idx="991">
                  <c:v>0.990971</c:v>
                </c:pt>
                <c:pt idx="992">
                  <c:v>0.991974</c:v>
                </c:pt>
                <c:pt idx="993">
                  <c:v>0.992977</c:v>
                </c:pt>
                <c:pt idx="994">
                  <c:v>0.99398</c:v>
                </c:pt>
                <c:pt idx="995">
                  <c:v>0.994984</c:v>
                </c:pt>
                <c:pt idx="996">
                  <c:v>0.995987</c:v>
                </c:pt>
                <c:pt idx="997">
                  <c:v>0.99699</c:v>
                </c:pt>
                <c:pt idx="998">
                  <c:v>0.997993</c:v>
                </c:pt>
                <c:pt idx="999">
                  <c:v>0.998997</c:v>
                </c:pt>
                <c:pt idx="1000">
                  <c:v>0.999967</c:v>
                </c:pt>
                <c:pt idx="1001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041856"/>
        <c:axId val="227967152"/>
      </c:scatterChart>
      <c:valAx>
        <c:axId val="202041856"/>
        <c:scaling>
          <c:orientation val="minMax"/>
          <c:max val="0.3"/>
          <c:min val="0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Stalling Time Ratio</a:t>
                </a:r>
              </a:p>
            </c:rich>
          </c:tx>
          <c:layout>
            <c:manualLayout>
              <c:xMode val="edge"/>
              <c:yMode val="edge"/>
              <c:x val="0.34367945635198"/>
              <c:y val="0.87837598504619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27967152"/>
        <c:crosses val="autoZero"/>
        <c:crossBetween val="midCat"/>
        <c:majorUnit val="0.1"/>
      </c:valAx>
      <c:valAx>
        <c:axId val="227967152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>
                    <a:solidFill>
                      <a:schemeClr val="tx1"/>
                    </a:solidFill>
                  </a:defRPr>
                </a:pPr>
                <a:r>
                  <a:rPr lang="en-US" sz="2000">
                    <a:solidFill>
                      <a:schemeClr val="tx1"/>
                    </a:solidFill>
                  </a:rPr>
                  <a:t>CDF of Broadcasts</a:t>
                </a:r>
              </a:p>
            </c:rich>
          </c:tx>
          <c:layout>
            <c:manualLayout>
              <c:xMode val="edge"/>
              <c:yMode val="edge"/>
              <c:x val="0.0"/>
              <c:y val="0.1000184093034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202041856"/>
        <c:crosses val="autoZero"/>
        <c:crossBetween val="midCat"/>
        <c:majorUnit val="0.2"/>
      </c:valAx>
    </c:plotArea>
    <c:legend>
      <c:legendPos val="r"/>
      <c:layout>
        <c:manualLayout>
          <c:xMode val="edge"/>
          <c:yMode val="edge"/>
          <c:x val="0.420595873668257"/>
          <c:y val="0.272228185936061"/>
          <c:w val="0.504792038879402"/>
          <c:h val="0.46441607401168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0">
          <a:latin typeface="Calibri" charset="0"/>
          <a:ea typeface="Calibri" charset="0"/>
          <a:cs typeface="Calibri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042629317039"/>
          <c:y val="0.0670064006540731"/>
          <c:w val="0.719547267560931"/>
          <c:h val="0.705621726775831"/>
        </c:manualLayout>
      </c:layout>
      <c:scatterChart>
        <c:scatterStyle val="lineMarker"/>
        <c:varyColors val="0"/>
        <c:ser>
          <c:idx val="0"/>
          <c:order val="0"/>
          <c:tx>
            <c:v>Buffer=0s</c:v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'buffer HLS'!$N$6:$N$1006</c:f>
              <c:numCache>
                <c:formatCode>General</c:formatCode>
                <c:ptCount val="100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0.012808</c:v>
                </c:pt>
                <c:pt idx="7">
                  <c:v>0.02187</c:v>
                </c:pt>
                <c:pt idx="8">
                  <c:v>0.038385</c:v>
                </c:pt>
                <c:pt idx="9">
                  <c:v>0.066795</c:v>
                </c:pt>
                <c:pt idx="10">
                  <c:v>0.095109</c:v>
                </c:pt>
                <c:pt idx="11">
                  <c:v>0.121333</c:v>
                </c:pt>
                <c:pt idx="12">
                  <c:v>0.140885</c:v>
                </c:pt>
                <c:pt idx="13">
                  <c:v>0.158202</c:v>
                </c:pt>
                <c:pt idx="14">
                  <c:v>0.169542</c:v>
                </c:pt>
                <c:pt idx="15">
                  <c:v>0.182179</c:v>
                </c:pt>
                <c:pt idx="16">
                  <c:v>0.199383</c:v>
                </c:pt>
                <c:pt idx="17">
                  <c:v>0.209002</c:v>
                </c:pt>
                <c:pt idx="18">
                  <c:v>0.216994</c:v>
                </c:pt>
                <c:pt idx="19">
                  <c:v>0.227346</c:v>
                </c:pt>
                <c:pt idx="20">
                  <c:v>0.235288</c:v>
                </c:pt>
                <c:pt idx="21">
                  <c:v>0.247769</c:v>
                </c:pt>
                <c:pt idx="22">
                  <c:v>0.255038</c:v>
                </c:pt>
                <c:pt idx="23">
                  <c:v>0.264367</c:v>
                </c:pt>
                <c:pt idx="24">
                  <c:v>0.277322</c:v>
                </c:pt>
                <c:pt idx="25">
                  <c:v>0.288173</c:v>
                </c:pt>
                <c:pt idx="26">
                  <c:v>0.29474</c:v>
                </c:pt>
                <c:pt idx="27">
                  <c:v>0.306569</c:v>
                </c:pt>
                <c:pt idx="28">
                  <c:v>0.315577</c:v>
                </c:pt>
                <c:pt idx="29">
                  <c:v>0.326167</c:v>
                </c:pt>
                <c:pt idx="30">
                  <c:v>0.335369</c:v>
                </c:pt>
                <c:pt idx="31">
                  <c:v>0.345657</c:v>
                </c:pt>
                <c:pt idx="32">
                  <c:v>0.352575</c:v>
                </c:pt>
                <c:pt idx="33">
                  <c:v>0.359906</c:v>
                </c:pt>
                <c:pt idx="34">
                  <c:v>0.370033</c:v>
                </c:pt>
                <c:pt idx="35">
                  <c:v>0.377069</c:v>
                </c:pt>
                <c:pt idx="36">
                  <c:v>0.388722</c:v>
                </c:pt>
                <c:pt idx="37">
                  <c:v>0.400571</c:v>
                </c:pt>
                <c:pt idx="38">
                  <c:v>0.410583</c:v>
                </c:pt>
                <c:pt idx="39">
                  <c:v>0.419565</c:v>
                </c:pt>
                <c:pt idx="40">
                  <c:v>0.423895</c:v>
                </c:pt>
                <c:pt idx="41">
                  <c:v>0.431772</c:v>
                </c:pt>
                <c:pt idx="42">
                  <c:v>0.439</c:v>
                </c:pt>
                <c:pt idx="43">
                  <c:v>0.445413</c:v>
                </c:pt>
                <c:pt idx="44">
                  <c:v>0.454953</c:v>
                </c:pt>
                <c:pt idx="45">
                  <c:v>0.46272</c:v>
                </c:pt>
                <c:pt idx="46">
                  <c:v>0.469594</c:v>
                </c:pt>
                <c:pt idx="47">
                  <c:v>0.473059</c:v>
                </c:pt>
                <c:pt idx="48">
                  <c:v>0.480465</c:v>
                </c:pt>
                <c:pt idx="49">
                  <c:v>0.485308</c:v>
                </c:pt>
                <c:pt idx="50">
                  <c:v>0.497869</c:v>
                </c:pt>
                <c:pt idx="51">
                  <c:v>0.503849</c:v>
                </c:pt>
                <c:pt idx="52">
                  <c:v>0.509069</c:v>
                </c:pt>
                <c:pt idx="53">
                  <c:v>0.518375</c:v>
                </c:pt>
                <c:pt idx="54">
                  <c:v>0.523835</c:v>
                </c:pt>
                <c:pt idx="55">
                  <c:v>0.529569</c:v>
                </c:pt>
                <c:pt idx="56">
                  <c:v>0.538258</c:v>
                </c:pt>
                <c:pt idx="57">
                  <c:v>0.544855</c:v>
                </c:pt>
                <c:pt idx="58">
                  <c:v>0.552918</c:v>
                </c:pt>
                <c:pt idx="59">
                  <c:v>0.557817</c:v>
                </c:pt>
                <c:pt idx="60">
                  <c:v>0.567876</c:v>
                </c:pt>
                <c:pt idx="61">
                  <c:v>0.574526</c:v>
                </c:pt>
                <c:pt idx="62">
                  <c:v>0.582987</c:v>
                </c:pt>
                <c:pt idx="63">
                  <c:v>0.589375</c:v>
                </c:pt>
                <c:pt idx="64">
                  <c:v>0.595571</c:v>
                </c:pt>
                <c:pt idx="65">
                  <c:v>0.600541</c:v>
                </c:pt>
                <c:pt idx="66">
                  <c:v>0.606409</c:v>
                </c:pt>
                <c:pt idx="67">
                  <c:v>0.611281</c:v>
                </c:pt>
                <c:pt idx="68">
                  <c:v>0.615089</c:v>
                </c:pt>
                <c:pt idx="69">
                  <c:v>0.619175</c:v>
                </c:pt>
                <c:pt idx="70">
                  <c:v>0.623169</c:v>
                </c:pt>
                <c:pt idx="71">
                  <c:v>0.629339</c:v>
                </c:pt>
                <c:pt idx="72">
                  <c:v>0.633931</c:v>
                </c:pt>
                <c:pt idx="73">
                  <c:v>0.639997</c:v>
                </c:pt>
                <c:pt idx="74">
                  <c:v>0.645107</c:v>
                </c:pt>
                <c:pt idx="75">
                  <c:v>0.65023</c:v>
                </c:pt>
                <c:pt idx="76">
                  <c:v>0.652712</c:v>
                </c:pt>
                <c:pt idx="77">
                  <c:v>0.656418</c:v>
                </c:pt>
                <c:pt idx="78">
                  <c:v>0.659578</c:v>
                </c:pt>
                <c:pt idx="79">
                  <c:v>0.664468</c:v>
                </c:pt>
                <c:pt idx="80">
                  <c:v>0.667321</c:v>
                </c:pt>
                <c:pt idx="81">
                  <c:v>0.671626</c:v>
                </c:pt>
                <c:pt idx="82">
                  <c:v>0.67545</c:v>
                </c:pt>
                <c:pt idx="83">
                  <c:v>0.680075</c:v>
                </c:pt>
                <c:pt idx="84">
                  <c:v>0.683463</c:v>
                </c:pt>
                <c:pt idx="85">
                  <c:v>0.68788</c:v>
                </c:pt>
                <c:pt idx="86">
                  <c:v>0.692557</c:v>
                </c:pt>
                <c:pt idx="87">
                  <c:v>0.698505</c:v>
                </c:pt>
                <c:pt idx="88">
                  <c:v>0.701701</c:v>
                </c:pt>
                <c:pt idx="89">
                  <c:v>0.706039</c:v>
                </c:pt>
                <c:pt idx="90">
                  <c:v>0.708764</c:v>
                </c:pt>
                <c:pt idx="91">
                  <c:v>0.711932</c:v>
                </c:pt>
                <c:pt idx="92">
                  <c:v>0.714687</c:v>
                </c:pt>
                <c:pt idx="93">
                  <c:v>0.718261</c:v>
                </c:pt>
                <c:pt idx="94">
                  <c:v>0.722206</c:v>
                </c:pt>
                <c:pt idx="95">
                  <c:v>0.72638</c:v>
                </c:pt>
                <c:pt idx="96">
                  <c:v>0.729583</c:v>
                </c:pt>
                <c:pt idx="97">
                  <c:v>0.733262</c:v>
                </c:pt>
                <c:pt idx="98">
                  <c:v>0.735727</c:v>
                </c:pt>
                <c:pt idx="99">
                  <c:v>0.742748</c:v>
                </c:pt>
                <c:pt idx="100">
                  <c:v>0.746102</c:v>
                </c:pt>
                <c:pt idx="101">
                  <c:v>0.749179</c:v>
                </c:pt>
                <c:pt idx="102">
                  <c:v>0.752253</c:v>
                </c:pt>
                <c:pt idx="103">
                  <c:v>0.756754</c:v>
                </c:pt>
                <c:pt idx="104">
                  <c:v>0.758885</c:v>
                </c:pt>
                <c:pt idx="105">
                  <c:v>0.763008</c:v>
                </c:pt>
                <c:pt idx="106">
                  <c:v>0.768043</c:v>
                </c:pt>
                <c:pt idx="107">
                  <c:v>0.771918</c:v>
                </c:pt>
                <c:pt idx="108">
                  <c:v>0.775288</c:v>
                </c:pt>
                <c:pt idx="109">
                  <c:v>0.778324</c:v>
                </c:pt>
                <c:pt idx="110">
                  <c:v>0.780785</c:v>
                </c:pt>
                <c:pt idx="111">
                  <c:v>0.783157</c:v>
                </c:pt>
                <c:pt idx="112">
                  <c:v>0.784493</c:v>
                </c:pt>
                <c:pt idx="113">
                  <c:v>0.786131</c:v>
                </c:pt>
                <c:pt idx="114">
                  <c:v>0.788836</c:v>
                </c:pt>
                <c:pt idx="115">
                  <c:v>0.791604</c:v>
                </c:pt>
                <c:pt idx="116">
                  <c:v>0.794677</c:v>
                </c:pt>
                <c:pt idx="117">
                  <c:v>0.797744</c:v>
                </c:pt>
                <c:pt idx="118">
                  <c:v>0.800303</c:v>
                </c:pt>
                <c:pt idx="119">
                  <c:v>0.803134</c:v>
                </c:pt>
                <c:pt idx="120">
                  <c:v>0.80641</c:v>
                </c:pt>
                <c:pt idx="121">
                  <c:v>0.810073</c:v>
                </c:pt>
                <c:pt idx="122">
                  <c:v>0.814683</c:v>
                </c:pt>
                <c:pt idx="123">
                  <c:v>0.817546</c:v>
                </c:pt>
                <c:pt idx="124">
                  <c:v>0.821037</c:v>
                </c:pt>
                <c:pt idx="125">
                  <c:v>0.822573</c:v>
                </c:pt>
                <c:pt idx="126">
                  <c:v>0.824405</c:v>
                </c:pt>
                <c:pt idx="127">
                  <c:v>0.827374</c:v>
                </c:pt>
                <c:pt idx="128">
                  <c:v>0.829545</c:v>
                </c:pt>
                <c:pt idx="129">
                  <c:v>0.832582</c:v>
                </c:pt>
                <c:pt idx="130">
                  <c:v>0.835279</c:v>
                </c:pt>
                <c:pt idx="131">
                  <c:v>0.838172</c:v>
                </c:pt>
                <c:pt idx="132">
                  <c:v>0.840215</c:v>
                </c:pt>
                <c:pt idx="133">
                  <c:v>0.843819</c:v>
                </c:pt>
                <c:pt idx="134">
                  <c:v>0.847928</c:v>
                </c:pt>
                <c:pt idx="135">
                  <c:v>0.852267</c:v>
                </c:pt>
                <c:pt idx="136">
                  <c:v>0.854324</c:v>
                </c:pt>
                <c:pt idx="137">
                  <c:v>0.857282</c:v>
                </c:pt>
                <c:pt idx="138">
                  <c:v>0.860238</c:v>
                </c:pt>
                <c:pt idx="139">
                  <c:v>0.86272</c:v>
                </c:pt>
                <c:pt idx="140">
                  <c:v>0.8665</c:v>
                </c:pt>
                <c:pt idx="141">
                  <c:v>0.869918</c:v>
                </c:pt>
                <c:pt idx="142">
                  <c:v>0.873465</c:v>
                </c:pt>
                <c:pt idx="143">
                  <c:v>0.875754</c:v>
                </c:pt>
                <c:pt idx="144">
                  <c:v>0.87772</c:v>
                </c:pt>
                <c:pt idx="145">
                  <c:v>0.879579</c:v>
                </c:pt>
                <c:pt idx="146">
                  <c:v>0.882271</c:v>
                </c:pt>
                <c:pt idx="147">
                  <c:v>0.884932</c:v>
                </c:pt>
                <c:pt idx="148">
                  <c:v>0.887986</c:v>
                </c:pt>
                <c:pt idx="149">
                  <c:v>0.892233</c:v>
                </c:pt>
                <c:pt idx="150">
                  <c:v>0.894989</c:v>
                </c:pt>
                <c:pt idx="151">
                  <c:v>0.897209</c:v>
                </c:pt>
                <c:pt idx="152">
                  <c:v>0.901397</c:v>
                </c:pt>
                <c:pt idx="153">
                  <c:v>0.903586</c:v>
                </c:pt>
                <c:pt idx="154">
                  <c:v>0.906544</c:v>
                </c:pt>
                <c:pt idx="155">
                  <c:v>0.909027</c:v>
                </c:pt>
                <c:pt idx="156">
                  <c:v>0.911362</c:v>
                </c:pt>
                <c:pt idx="157">
                  <c:v>0.913213</c:v>
                </c:pt>
                <c:pt idx="158">
                  <c:v>0.915435</c:v>
                </c:pt>
                <c:pt idx="159">
                  <c:v>0.917787</c:v>
                </c:pt>
                <c:pt idx="160">
                  <c:v>0.920439</c:v>
                </c:pt>
                <c:pt idx="161">
                  <c:v>0.923138</c:v>
                </c:pt>
                <c:pt idx="162">
                  <c:v>0.924726</c:v>
                </c:pt>
                <c:pt idx="163">
                  <c:v>0.927398</c:v>
                </c:pt>
                <c:pt idx="164">
                  <c:v>0.929763</c:v>
                </c:pt>
                <c:pt idx="165">
                  <c:v>0.932145</c:v>
                </c:pt>
                <c:pt idx="166">
                  <c:v>0.934455</c:v>
                </c:pt>
                <c:pt idx="167">
                  <c:v>0.936175</c:v>
                </c:pt>
                <c:pt idx="168">
                  <c:v>0.939469</c:v>
                </c:pt>
                <c:pt idx="169">
                  <c:v>0.941409</c:v>
                </c:pt>
                <c:pt idx="170">
                  <c:v>0.944447</c:v>
                </c:pt>
                <c:pt idx="171">
                  <c:v>0.948506</c:v>
                </c:pt>
                <c:pt idx="172">
                  <c:v>0.951979</c:v>
                </c:pt>
                <c:pt idx="173">
                  <c:v>0.953933</c:v>
                </c:pt>
                <c:pt idx="174">
                  <c:v>0.955888</c:v>
                </c:pt>
                <c:pt idx="175">
                  <c:v>0.958188</c:v>
                </c:pt>
                <c:pt idx="176">
                  <c:v>0.959536</c:v>
                </c:pt>
                <c:pt idx="177">
                  <c:v>0.961208</c:v>
                </c:pt>
                <c:pt idx="178">
                  <c:v>0.96462</c:v>
                </c:pt>
                <c:pt idx="179">
                  <c:v>0.966591</c:v>
                </c:pt>
                <c:pt idx="180">
                  <c:v>0.968931</c:v>
                </c:pt>
                <c:pt idx="181">
                  <c:v>0.970726</c:v>
                </c:pt>
                <c:pt idx="182">
                  <c:v>0.973223</c:v>
                </c:pt>
                <c:pt idx="183">
                  <c:v>0.974767</c:v>
                </c:pt>
                <c:pt idx="184">
                  <c:v>0.978703</c:v>
                </c:pt>
                <c:pt idx="185">
                  <c:v>0.980572</c:v>
                </c:pt>
                <c:pt idx="186">
                  <c:v>0.981797</c:v>
                </c:pt>
                <c:pt idx="187">
                  <c:v>0.983737</c:v>
                </c:pt>
                <c:pt idx="188">
                  <c:v>0.986179</c:v>
                </c:pt>
                <c:pt idx="189">
                  <c:v>0.988746</c:v>
                </c:pt>
                <c:pt idx="190">
                  <c:v>0.991081</c:v>
                </c:pt>
                <c:pt idx="191">
                  <c:v>0.992947</c:v>
                </c:pt>
                <c:pt idx="192">
                  <c:v>0.995994</c:v>
                </c:pt>
                <c:pt idx="193">
                  <c:v>0.998785</c:v>
                </c:pt>
                <c:pt idx="194">
                  <c:v>1.00036</c:v>
                </c:pt>
                <c:pt idx="195">
                  <c:v>1.002512</c:v>
                </c:pt>
                <c:pt idx="196">
                  <c:v>1.005353</c:v>
                </c:pt>
                <c:pt idx="197">
                  <c:v>1.008396</c:v>
                </c:pt>
                <c:pt idx="198">
                  <c:v>1.011594</c:v>
                </c:pt>
                <c:pt idx="199">
                  <c:v>1.01375</c:v>
                </c:pt>
                <c:pt idx="200">
                  <c:v>1.01647</c:v>
                </c:pt>
                <c:pt idx="201">
                  <c:v>1.01817</c:v>
                </c:pt>
                <c:pt idx="202">
                  <c:v>1.020168</c:v>
                </c:pt>
                <c:pt idx="203">
                  <c:v>1.02138</c:v>
                </c:pt>
                <c:pt idx="204">
                  <c:v>1.023777</c:v>
                </c:pt>
                <c:pt idx="205">
                  <c:v>1.026369</c:v>
                </c:pt>
                <c:pt idx="206">
                  <c:v>1.027944</c:v>
                </c:pt>
                <c:pt idx="207">
                  <c:v>1.029699</c:v>
                </c:pt>
                <c:pt idx="208">
                  <c:v>1.031042</c:v>
                </c:pt>
                <c:pt idx="209">
                  <c:v>1.033129</c:v>
                </c:pt>
                <c:pt idx="210">
                  <c:v>1.034964</c:v>
                </c:pt>
                <c:pt idx="211">
                  <c:v>1.037788</c:v>
                </c:pt>
                <c:pt idx="212">
                  <c:v>1.039593</c:v>
                </c:pt>
                <c:pt idx="213">
                  <c:v>1.041212</c:v>
                </c:pt>
                <c:pt idx="214">
                  <c:v>1.043213</c:v>
                </c:pt>
                <c:pt idx="215">
                  <c:v>1.045439</c:v>
                </c:pt>
                <c:pt idx="216">
                  <c:v>1.047125</c:v>
                </c:pt>
                <c:pt idx="217">
                  <c:v>1.049301</c:v>
                </c:pt>
                <c:pt idx="218">
                  <c:v>1.051275</c:v>
                </c:pt>
                <c:pt idx="219">
                  <c:v>1.053756</c:v>
                </c:pt>
                <c:pt idx="220">
                  <c:v>1.055364</c:v>
                </c:pt>
                <c:pt idx="221">
                  <c:v>1.056745</c:v>
                </c:pt>
                <c:pt idx="222">
                  <c:v>1.058199</c:v>
                </c:pt>
                <c:pt idx="223">
                  <c:v>1.060013</c:v>
                </c:pt>
                <c:pt idx="224">
                  <c:v>1.061734</c:v>
                </c:pt>
                <c:pt idx="225">
                  <c:v>1.063874</c:v>
                </c:pt>
                <c:pt idx="226">
                  <c:v>1.066094</c:v>
                </c:pt>
                <c:pt idx="227">
                  <c:v>1.068101</c:v>
                </c:pt>
                <c:pt idx="228">
                  <c:v>1.069955</c:v>
                </c:pt>
                <c:pt idx="229">
                  <c:v>1.072066</c:v>
                </c:pt>
                <c:pt idx="230">
                  <c:v>1.0746</c:v>
                </c:pt>
                <c:pt idx="231">
                  <c:v>1.076473</c:v>
                </c:pt>
                <c:pt idx="232">
                  <c:v>1.07801</c:v>
                </c:pt>
                <c:pt idx="233">
                  <c:v>1.0811</c:v>
                </c:pt>
                <c:pt idx="234">
                  <c:v>1.082493</c:v>
                </c:pt>
                <c:pt idx="235">
                  <c:v>1.084391</c:v>
                </c:pt>
                <c:pt idx="236">
                  <c:v>1.086913</c:v>
                </c:pt>
                <c:pt idx="237">
                  <c:v>1.089376</c:v>
                </c:pt>
                <c:pt idx="238">
                  <c:v>1.09198</c:v>
                </c:pt>
                <c:pt idx="239">
                  <c:v>1.093247</c:v>
                </c:pt>
                <c:pt idx="240">
                  <c:v>1.093965</c:v>
                </c:pt>
                <c:pt idx="241">
                  <c:v>1.097105</c:v>
                </c:pt>
                <c:pt idx="242">
                  <c:v>1.099838</c:v>
                </c:pt>
                <c:pt idx="243">
                  <c:v>1.101845</c:v>
                </c:pt>
                <c:pt idx="244">
                  <c:v>1.103935</c:v>
                </c:pt>
                <c:pt idx="245">
                  <c:v>1.105038</c:v>
                </c:pt>
                <c:pt idx="246">
                  <c:v>1.107007</c:v>
                </c:pt>
                <c:pt idx="247">
                  <c:v>1.108959</c:v>
                </c:pt>
                <c:pt idx="248">
                  <c:v>1.110809</c:v>
                </c:pt>
                <c:pt idx="249">
                  <c:v>1.112552</c:v>
                </c:pt>
                <c:pt idx="250">
                  <c:v>1.114322</c:v>
                </c:pt>
                <c:pt idx="251">
                  <c:v>1.115959</c:v>
                </c:pt>
                <c:pt idx="252">
                  <c:v>1.117775</c:v>
                </c:pt>
                <c:pt idx="253">
                  <c:v>1.119209</c:v>
                </c:pt>
                <c:pt idx="254">
                  <c:v>1.120877</c:v>
                </c:pt>
                <c:pt idx="255">
                  <c:v>1.123091</c:v>
                </c:pt>
                <c:pt idx="256">
                  <c:v>1.124334</c:v>
                </c:pt>
                <c:pt idx="257">
                  <c:v>1.127241</c:v>
                </c:pt>
                <c:pt idx="258">
                  <c:v>1.128543</c:v>
                </c:pt>
                <c:pt idx="259">
                  <c:v>1.130716</c:v>
                </c:pt>
                <c:pt idx="260">
                  <c:v>1.132589</c:v>
                </c:pt>
                <c:pt idx="261">
                  <c:v>1.135432</c:v>
                </c:pt>
                <c:pt idx="262">
                  <c:v>1.137954</c:v>
                </c:pt>
                <c:pt idx="263">
                  <c:v>1.140128</c:v>
                </c:pt>
                <c:pt idx="264">
                  <c:v>1.14216</c:v>
                </c:pt>
                <c:pt idx="265">
                  <c:v>1.144519</c:v>
                </c:pt>
                <c:pt idx="266">
                  <c:v>1.145987</c:v>
                </c:pt>
                <c:pt idx="267">
                  <c:v>1.147145</c:v>
                </c:pt>
                <c:pt idx="268">
                  <c:v>1.149828</c:v>
                </c:pt>
                <c:pt idx="269">
                  <c:v>1.151441</c:v>
                </c:pt>
                <c:pt idx="270">
                  <c:v>1.153204</c:v>
                </c:pt>
                <c:pt idx="271">
                  <c:v>1.154442</c:v>
                </c:pt>
                <c:pt idx="272">
                  <c:v>1.157074</c:v>
                </c:pt>
                <c:pt idx="273">
                  <c:v>1.158409</c:v>
                </c:pt>
                <c:pt idx="274">
                  <c:v>1.160043</c:v>
                </c:pt>
                <c:pt idx="275">
                  <c:v>1.161145</c:v>
                </c:pt>
                <c:pt idx="276">
                  <c:v>1.162748</c:v>
                </c:pt>
                <c:pt idx="277">
                  <c:v>1.164829</c:v>
                </c:pt>
                <c:pt idx="278">
                  <c:v>1.166848</c:v>
                </c:pt>
                <c:pt idx="279">
                  <c:v>1.168165</c:v>
                </c:pt>
                <c:pt idx="280">
                  <c:v>1.170571</c:v>
                </c:pt>
                <c:pt idx="281">
                  <c:v>1.172243</c:v>
                </c:pt>
                <c:pt idx="282">
                  <c:v>1.173893</c:v>
                </c:pt>
                <c:pt idx="283">
                  <c:v>1.175886</c:v>
                </c:pt>
                <c:pt idx="284">
                  <c:v>1.178234</c:v>
                </c:pt>
                <c:pt idx="285">
                  <c:v>1.180773</c:v>
                </c:pt>
                <c:pt idx="286">
                  <c:v>1.182212</c:v>
                </c:pt>
                <c:pt idx="287">
                  <c:v>1.183772</c:v>
                </c:pt>
                <c:pt idx="288">
                  <c:v>1.185552</c:v>
                </c:pt>
                <c:pt idx="289">
                  <c:v>1.187065</c:v>
                </c:pt>
                <c:pt idx="290">
                  <c:v>1.189047</c:v>
                </c:pt>
                <c:pt idx="291">
                  <c:v>1.191779</c:v>
                </c:pt>
                <c:pt idx="292">
                  <c:v>1.194225</c:v>
                </c:pt>
                <c:pt idx="293">
                  <c:v>1.195864</c:v>
                </c:pt>
                <c:pt idx="294">
                  <c:v>1.198517</c:v>
                </c:pt>
                <c:pt idx="295">
                  <c:v>1.20047</c:v>
                </c:pt>
                <c:pt idx="296">
                  <c:v>1.202558</c:v>
                </c:pt>
                <c:pt idx="297">
                  <c:v>1.204126</c:v>
                </c:pt>
                <c:pt idx="298">
                  <c:v>1.206969</c:v>
                </c:pt>
                <c:pt idx="299">
                  <c:v>1.208451</c:v>
                </c:pt>
                <c:pt idx="300">
                  <c:v>1.209979</c:v>
                </c:pt>
                <c:pt idx="301">
                  <c:v>1.211434</c:v>
                </c:pt>
                <c:pt idx="302">
                  <c:v>1.21294</c:v>
                </c:pt>
                <c:pt idx="303">
                  <c:v>1.215719</c:v>
                </c:pt>
                <c:pt idx="304">
                  <c:v>1.217614</c:v>
                </c:pt>
                <c:pt idx="305">
                  <c:v>1.219125</c:v>
                </c:pt>
                <c:pt idx="306">
                  <c:v>1.22064</c:v>
                </c:pt>
                <c:pt idx="307">
                  <c:v>1.222188</c:v>
                </c:pt>
                <c:pt idx="308">
                  <c:v>1.223874</c:v>
                </c:pt>
                <c:pt idx="309">
                  <c:v>1.225655</c:v>
                </c:pt>
                <c:pt idx="310">
                  <c:v>1.226874</c:v>
                </c:pt>
                <c:pt idx="311">
                  <c:v>1.227942</c:v>
                </c:pt>
                <c:pt idx="312">
                  <c:v>1.229606</c:v>
                </c:pt>
                <c:pt idx="313">
                  <c:v>1.230976</c:v>
                </c:pt>
                <c:pt idx="314">
                  <c:v>1.232334</c:v>
                </c:pt>
                <c:pt idx="315">
                  <c:v>1.233779</c:v>
                </c:pt>
                <c:pt idx="316">
                  <c:v>1.235444</c:v>
                </c:pt>
                <c:pt idx="317">
                  <c:v>1.236806</c:v>
                </c:pt>
                <c:pt idx="318">
                  <c:v>1.238572</c:v>
                </c:pt>
                <c:pt idx="319">
                  <c:v>1.240198</c:v>
                </c:pt>
                <c:pt idx="320">
                  <c:v>1.242623</c:v>
                </c:pt>
                <c:pt idx="321">
                  <c:v>1.245269</c:v>
                </c:pt>
                <c:pt idx="322">
                  <c:v>1.246453</c:v>
                </c:pt>
                <c:pt idx="323">
                  <c:v>1.248888</c:v>
                </c:pt>
                <c:pt idx="324">
                  <c:v>1.25047</c:v>
                </c:pt>
                <c:pt idx="325">
                  <c:v>1.252368</c:v>
                </c:pt>
                <c:pt idx="326">
                  <c:v>1.25504</c:v>
                </c:pt>
                <c:pt idx="327">
                  <c:v>1.257603</c:v>
                </c:pt>
                <c:pt idx="328">
                  <c:v>1.258658</c:v>
                </c:pt>
                <c:pt idx="329">
                  <c:v>1.259849</c:v>
                </c:pt>
                <c:pt idx="330">
                  <c:v>1.26185</c:v>
                </c:pt>
                <c:pt idx="331">
                  <c:v>1.264678</c:v>
                </c:pt>
                <c:pt idx="332">
                  <c:v>1.266425</c:v>
                </c:pt>
                <c:pt idx="333">
                  <c:v>1.267662</c:v>
                </c:pt>
                <c:pt idx="334">
                  <c:v>1.268902</c:v>
                </c:pt>
                <c:pt idx="335">
                  <c:v>1.270975</c:v>
                </c:pt>
                <c:pt idx="336">
                  <c:v>1.273189</c:v>
                </c:pt>
                <c:pt idx="337">
                  <c:v>1.274533</c:v>
                </c:pt>
                <c:pt idx="338">
                  <c:v>1.276736</c:v>
                </c:pt>
                <c:pt idx="339">
                  <c:v>1.278026</c:v>
                </c:pt>
                <c:pt idx="340">
                  <c:v>1.279593</c:v>
                </c:pt>
                <c:pt idx="341">
                  <c:v>1.281492</c:v>
                </c:pt>
                <c:pt idx="342">
                  <c:v>1.283302</c:v>
                </c:pt>
                <c:pt idx="343">
                  <c:v>1.284519</c:v>
                </c:pt>
                <c:pt idx="344">
                  <c:v>1.286709</c:v>
                </c:pt>
                <c:pt idx="345">
                  <c:v>1.288342</c:v>
                </c:pt>
                <c:pt idx="346">
                  <c:v>1.290119</c:v>
                </c:pt>
                <c:pt idx="347">
                  <c:v>1.291806</c:v>
                </c:pt>
                <c:pt idx="348">
                  <c:v>1.293262</c:v>
                </c:pt>
                <c:pt idx="349">
                  <c:v>1.295441</c:v>
                </c:pt>
                <c:pt idx="350">
                  <c:v>1.297093</c:v>
                </c:pt>
                <c:pt idx="351">
                  <c:v>1.298369</c:v>
                </c:pt>
                <c:pt idx="352">
                  <c:v>1.299606</c:v>
                </c:pt>
                <c:pt idx="353">
                  <c:v>1.301239</c:v>
                </c:pt>
                <c:pt idx="354">
                  <c:v>1.303513</c:v>
                </c:pt>
                <c:pt idx="355">
                  <c:v>1.304679</c:v>
                </c:pt>
                <c:pt idx="356">
                  <c:v>1.306167</c:v>
                </c:pt>
                <c:pt idx="357">
                  <c:v>1.307393</c:v>
                </c:pt>
                <c:pt idx="358">
                  <c:v>1.309941</c:v>
                </c:pt>
                <c:pt idx="359">
                  <c:v>1.311573</c:v>
                </c:pt>
                <c:pt idx="360">
                  <c:v>1.313113</c:v>
                </c:pt>
                <c:pt idx="361">
                  <c:v>1.314482</c:v>
                </c:pt>
                <c:pt idx="362">
                  <c:v>1.315702</c:v>
                </c:pt>
                <c:pt idx="363">
                  <c:v>1.317595</c:v>
                </c:pt>
                <c:pt idx="364">
                  <c:v>1.319162</c:v>
                </c:pt>
                <c:pt idx="365">
                  <c:v>1.320848</c:v>
                </c:pt>
                <c:pt idx="366">
                  <c:v>1.322341</c:v>
                </c:pt>
                <c:pt idx="367">
                  <c:v>1.324363</c:v>
                </c:pt>
                <c:pt idx="368">
                  <c:v>1.326088</c:v>
                </c:pt>
                <c:pt idx="369">
                  <c:v>1.327114</c:v>
                </c:pt>
                <c:pt idx="370">
                  <c:v>1.328944</c:v>
                </c:pt>
                <c:pt idx="371">
                  <c:v>1.330594</c:v>
                </c:pt>
                <c:pt idx="372">
                  <c:v>1.332298</c:v>
                </c:pt>
                <c:pt idx="373">
                  <c:v>1.333384</c:v>
                </c:pt>
                <c:pt idx="374">
                  <c:v>1.335592</c:v>
                </c:pt>
                <c:pt idx="375">
                  <c:v>1.336996</c:v>
                </c:pt>
                <c:pt idx="376">
                  <c:v>1.338392</c:v>
                </c:pt>
                <c:pt idx="377">
                  <c:v>1.339704</c:v>
                </c:pt>
                <c:pt idx="378">
                  <c:v>1.341142</c:v>
                </c:pt>
                <c:pt idx="379">
                  <c:v>1.34264</c:v>
                </c:pt>
                <c:pt idx="380">
                  <c:v>1.34419</c:v>
                </c:pt>
                <c:pt idx="381">
                  <c:v>1.345673</c:v>
                </c:pt>
                <c:pt idx="382">
                  <c:v>1.347123</c:v>
                </c:pt>
                <c:pt idx="383">
                  <c:v>1.348154</c:v>
                </c:pt>
                <c:pt idx="384">
                  <c:v>1.350485</c:v>
                </c:pt>
                <c:pt idx="385">
                  <c:v>1.352287</c:v>
                </c:pt>
                <c:pt idx="386">
                  <c:v>1.35357</c:v>
                </c:pt>
                <c:pt idx="387">
                  <c:v>1.354879</c:v>
                </c:pt>
                <c:pt idx="388">
                  <c:v>1.356076</c:v>
                </c:pt>
                <c:pt idx="389">
                  <c:v>1.357835</c:v>
                </c:pt>
                <c:pt idx="390">
                  <c:v>1.359859</c:v>
                </c:pt>
                <c:pt idx="391">
                  <c:v>1.361516</c:v>
                </c:pt>
                <c:pt idx="392">
                  <c:v>1.363199</c:v>
                </c:pt>
                <c:pt idx="393">
                  <c:v>1.364675</c:v>
                </c:pt>
                <c:pt idx="394">
                  <c:v>1.368497</c:v>
                </c:pt>
                <c:pt idx="395">
                  <c:v>1.370577</c:v>
                </c:pt>
                <c:pt idx="396">
                  <c:v>1.372485</c:v>
                </c:pt>
                <c:pt idx="397">
                  <c:v>1.374409</c:v>
                </c:pt>
                <c:pt idx="398">
                  <c:v>1.376157</c:v>
                </c:pt>
                <c:pt idx="399">
                  <c:v>1.378142</c:v>
                </c:pt>
                <c:pt idx="400">
                  <c:v>1.38028</c:v>
                </c:pt>
                <c:pt idx="401">
                  <c:v>1.381841</c:v>
                </c:pt>
                <c:pt idx="402">
                  <c:v>1.38338</c:v>
                </c:pt>
                <c:pt idx="403">
                  <c:v>1.384676</c:v>
                </c:pt>
                <c:pt idx="404">
                  <c:v>1.386739</c:v>
                </c:pt>
                <c:pt idx="405">
                  <c:v>1.388494</c:v>
                </c:pt>
                <c:pt idx="406">
                  <c:v>1.390029</c:v>
                </c:pt>
                <c:pt idx="407">
                  <c:v>1.391273</c:v>
                </c:pt>
                <c:pt idx="408">
                  <c:v>1.392532</c:v>
                </c:pt>
                <c:pt idx="409">
                  <c:v>1.394212</c:v>
                </c:pt>
                <c:pt idx="410">
                  <c:v>1.395413</c:v>
                </c:pt>
                <c:pt idx="411">
                  <c:v>1.39726</c:v>
                </c:pt>
                <c:pt idx="412">
                  <c:v>1.39886</c:v>
                </c:pt>
                <c:pt idx="413">
                  <c:v>1.40015</c:v>
                </c:pt>
                <c:pt idx="414">
                  <c:v>1.401306</c:v>
                </c:pt>
                <c:pt idx="415">
                  <c:v>1.403045</c:v>
                </c:pt>
                <c:pt idx="416">
                  <c:v>1.403871</c:v>
                </c:pt>
                <c:pt idx="417">
                  <c:v>1.406402</c:v>
                </c:pt>
                <c:pt idx="418">
                  <c:v>1.408532</c:v>
                </c:pt>
                <c:pt idx="419">
                  <c:v>1.410411</c:v>
                </c:pt>
                <c:pt idx="420">
                  <c:v>1.411862</c:v>
                </c:pt>
                <c:pt idx="421">
                  <c:v>1.413783</c:v>
                </c:pt>
                <c:pt idx="422">
                  <c:v>1.414902</c:v>
                </c:pt>
                <c:pt idx="423">
                  <c:v>1.416624</c:v>
                </c:pt>
                <c:pt idx="424">
                  <c:v>1.418055</c:v>
                </c:pt>
                <c:pt idx="425">
                  <c:v>1.419709</c:v>
                </c:pt>
                <c:pt idx="426">
                  <c:v>1.422523</c:v>
                </c:pt>
                <c:pt idx="427">
                  <c:v>1.423607</c:v>
                </c:pt>
                <c:pt idx="428">
                  <c:v>1.425665</c:v>
                </c:pt>
                <c:pt idx="429">
                  <c:v>1.42725</c:v>
                </c:pt>
                <c:pt idx="430">
                  <c:v>1.42858</c:v>
                </c:pt>
                <c:pt idx="431">
                  <c:v>1.430634</c:v>
                </c:pt>
                <c:pt idx="432">
                  <c:v>1.43226</c:v>
                </c:pt>
                <c:pt idx="433">
                  <c:v>1.43421</c:v>
                </c:pt>
                <c:pt idx="434">
                  <c:v>1.435786</c:v>
                </c:pt>
                <c:pt idx="435">
                  <c:v>1.437263</c:v>
                </c:pt>
                <c:pt idx="436">
                  <c:v>1.438781</c:v>
                </c:pt>
                <c:pt idx="437">
                  <c:v>1.439993</c:v>
                </c:pt>
                <c:pt idx="438">
                  <c:v>1.44153</c:v>
                </c:pt>
                <c:pt idx="439">
                  <c:v>1.443202</c:v>
                </c:pt>
                <c:pt idx="440">
                  <c:v>1.44454</c:v>
                </c:pt>
                <c:pt idx="441">
                  <c:v>1.446588</c:v>
                </c:pt>
                <c:pt idx="442">
                  <c:v>1.44844</c:v>
                </c:pt>
                <c:pt idx="443">
                  <c:v>1.450005</c:v>
                </c:pt>
                <c:pt idx="444">
                  <c:v>1.451587</c:v>
                </c:pt>
                <c:pt idx="445">
                  <c:v>1.453942</c:v>
                </c:pt>
                <c:pt idx="446">
                  <c:v>1.455706</c:v>
                </c:pt>
                <c:pt idx="447">
                  <c:v>1.457497</c:v>
                </c:pt>
                <c:pt idx="448">
                  <c:v>1.458993</c:v>
                </c:pt>
                <c:pt idx="449">
                  <c:v>1.460569</c:v>
                </c:pt>
                <c:pt idx="450">
                  <c:v>1.462482</c:v>
                </c:pt>
                <c:pt idx="451">
                  <c:v>1.464579</c:v>
                </c:pt>
                <c:pt idx="452">
                  <c:v>1.46586</c:v>
                </c:pt>
                <c:pt idx="453">
                  <c:v>1.468322</c:v>
                </c:pt>
                <c:pt idx="454">
                  <c:v>1.470554</c:v>
                </c:pt>
                <c:pt idx="455">
                  <c:v>1.472673</c:v>
                </c:pt>
                <c:pt idx="456">
                  <c:v>1.473852</c:v>
                </c:pt>
                <c:pt idx="457">
                  <c:v>1.475578</c:v>
                </c:pt>
                <c:pt idx="458">
                  <c:v>1.4783</c:v>
                </c:pt>
                <c:pt idx="459">
                  <c:v>1.479514</c:v>
                </c:pt>
                <c:pt idx="460">
                  <c:v>1.481304</c:v>
                </c:pt>
                <c:pt idx="461">
                  <c:v>1.483796</c:v>
                </c:pt>
                <c:pt idx="462">
                  <c:v>1.486148</c:v>
                </c:pt>
                <c:pt idx="463">
                  <c:v>1.488199</c:v>
                </c:pt>
                <c:pt idx="464">
                  <c:v>1.489903</c:v>
                </c:pt>
                <c:pt idx="465">
                  <c:v>1.492283</c:v>
                </c:pt>
                <c:pt idx="466">
                  <c:v>1.493763</c:v>
                </c:pt>
                <c:pt idx="467">
                  <c:v>1.496013</c:v>
                </c:pt>
                <c:pt idx="468">
                  <c:v>1.497433</c:v>
                </c:pt>
                <c:pt idx="469">
                  <c:v>1.499172</c:v>
                </c:pt>
                <c:pt idx="470">
                  <c:v>1.500661</c:v>
                </c:pt>
                <c:pt idx="471">
                  <c:v>1.501876</c:v>
                </c:pt>
                <c:pt idx="472">
                  <c:v>1.503482</c:v>
                </c:pt>
                <c:pt idx="473">
                  <c:v>1.505412</c:v>
                </c:pt>
                <c:pt idx="474">
                  <c:v>1.507762</c:v>
                </c:pt>
                <c:pt idx="475">
                  <c:v>1.508757</c:v>
                </c:pt>
                <c:pt idx="476">
                  <c:v>1.510275</c:v>
                </c:pt>
                <c:pt idx="477">
                  <c:v>1.513184</c:v>
                </c:pt>
                <c:pt idx="478">
                  <c:v>1.514755</c:v>
                </c:pt>
                <c:pt idx="479">
                  <c:v>1.516476</c:v>
                </c:pt>
                <c:pt idx="480">
                  <c:v>1.517986</c:v>
                </c:pt>
                <c:pt idx="481">
                  <c:v>1.520283</c:v>
                </c:pt>
                <c:pt idx="482">
                  <c:v>1.522292</c:v>
                </c:pt>
                <c:pt idx="483">
                  <c:v>1.52449</c:v>
                </c:pt>
                <c:pt idx="484">
                  <c:v>1.526572</c:v>
                </c:pt>
                <c:pt idx="485">
                  <c:v>1.527842</c:v>
                </c:pt>
                <c:pt idx="486">
                  <c:v>1.52976</c:v>
                </c:pt>
                <c:pt idx="487">
                  <c:v>1.531552</c:v>
                </c:pt>
                <c:pt idx="488">
                  <c:v>1.533231</c:v>
                </c:pt>
                <c:pt idx="489">
                  <c:v>1.534831</c:v>
                </c:pt>
                <c:pt idx="490">
                  <c:v>1.53823</c:v>
                </c:pt>
                <c:pt idx="491">
                  <c:v>1.540172</c:v>
                </c:pt>
                <c:pt idx="492">
                  <c:v>1.542533</c:v>
                </c:pt>
                <c:pt idx="493">
                  <c:v>1.544645</c:v>
                </c:pt>
                <c:pt idx="494">
                  <c:v>1.547262</c:v>
                </c:pt>
                <c:pt idx="495">
                  <c:v>1.548858</c:v>
                </c:pt>
                <c:pt idx="496">
                  <c:v>1.550651</c:v>
                </c:pt>
                <c:pt idx="497">
                  <c:v>1.55295</c:v>
                </c:pt>
                <c:pt idx="498">
                  <c:v>1.555441</c:v>
                </c:pt>
                <c:pt idx="499">
                  <c:v>1.5578</c:v>
                </c:pt>
                <c:pt idx="500">
                  <c:v>1.559073</c:v>
                </c:pt>
                <c:pt idx="501">
                  <c:v>1.561538</c:v>
                </c:pt>
                <c:pt idx="502">
                  <c:v>1.563935</c:v>
                </c:pt>
                <c:pt idx="503">
                  <c:v>1.565942</c:v>
                </c:pt>
                <c:pt idx="504">
                  <c:v>1.568392</c:v>
                </c:pt>
                <c:pt idx="505">
                  <c:v>1.570091</c:v>
                </c:pt>
                <c:pt idx="506">
                  <c:v>1.571224</c:v>
                </c:pt>
                <c:pt idx="507">
                  <c:v>1.57243</c:v>
                </c:pt>
                <c:pt idx="508">
                  <c:v>1.574235</c:v>
                </c:pt>
                <c:pt idx="509">
                  <c:v>1.576013</c:v>
                </c:pt>
                <c:pt idx="510">
                  <c:v>1.578186</c:v>
                </c:pt>
                <c:pt idx="511">
                  <c:v>1.580982</c:v>
                </c:pt>
                <c:pt idx="512">
                  <c:v>1.582984</c:v>
                </c:pt>
                <c:pt idx="513">
                  <c:v>1.585217</c:v>
                </c:pt>
                <c:pt idx="514">
                  <c:v>1.586171</c:v>
                </c:pt>
                <c:pt idx="515">
                  <c:v>1.588563</c:v>
                </c:pt>
                <c:pt idx="516">
                  <c:v>1.590662</c:v>
                </c:pt>
                <c:pt idx="517">
                  <c:v>1.591418</c:v>
                </c:pt>
                <c:pt idx="518">
                  <c:v>1.593629</c:v>
                </c:pt>
                <c:pt idx="519">
                  <c:v>1.595113</c:v>
                </c:pt>
                <c:pt idx="520">
                  <c:v>1.597024</c:v>
                </c:pt>
                <c:pt idx="521">
                  <c:v>1.599213</c:v>
                </c:pt>
                <c:pt idx="522">
                  <c:v>1.601475</c:v>
                </c:pt>
                <c:pt idx="523">
                  <c:v>1.603904</c:v>
                </c:pt>
                <c:pt idx="524">
                  <c:v>1.605313</c:v>
                </c:pt>
                <c:pt idx="525">
                  <c:v>1.607178</c:v>
                </c:pt>
                <c:pt idx="526">
                  <c:v>1.609091</c:v>
                </c:pt>
                <c:pt idx="527">
                  <c:v>1.610659</c:v>
                </c:pt>
                <c:pt idx="528">
                  <c:v>1.613337</c:v>
                </c:pt>
                <c:pt idx="529">
                  <c:v>1.614759</c:v>
                </c:pt>
                <c:pt idx="530">
                  <c:v>1.617494</c:v>
                </c:pt>
                <c:pt idx="531">
                  <c:v>1.61952</c:v>
                </c:pt>
                <c:pt idx="532">
                  <c:v>1.621367</c:v>
                </c:pt>
                <c:pt idx="533">
                  <c:v>1.623285</c:v>
                </c:pt>
                <c:pt idx="534">
                  <c:v>1.627335</c:v>
                </c:pt>
                <c:pt idx="535">
                  <c:v>1.628432</c:v>
                </c:pt>
                <c:pt idx="536">
                  <c:v>1.629761</c:v>
                </c:pt>
                <c:pt idx="537">
                  <c:v>1.631638</c:v>
                </c:pt>
                <c:pt idx="538">
                  <c:v>1.634095</c:v>
                </c:pt>
                <c:pt idx="539">
                  <c:v>1.636381</c:v>
                </c:pt>
                <c:pt idx="540">
                  <c:v>1.639204</c:v>
                </c:pt>
                <c:pt idx="541">
                  <c:v>1.640434</c:v>
                </c:pt>
                <c:pt idx="542">
                  <c:v>1.641922</c:v>
                </c:pt>
                <c:pt idx="543">
                  <c:v>1.645204</c:v>
                </c:pt>
                <c:pt idx="544">
                  <c:v>1.647795</c:v>
                </c:pt>
                <c:pt idx="545">
                  <c:v>1.650448</c:v>
                </c:pt>
                <c:pt idx="546">
                  <c:v>1.652986</c:v>
                </c:pt>
                <c:pt idx="547">
                  <c:v>1.655549</c:v>
                </c:pt>
                <c:pt idx="548">
                  <c:v>1.657394</c:v>
                </c:pt>
                <c:pt idx="549">
                  <c:v>1.660377</c:v>
                </c:pt>
                <c:pt idx="550">
                  <c:v>1.663008</c:v>
                </c:pt>
                <c:pt idx="551">
                  <c:v>1.666085</c:v>
                </c:pt>
                <c:pt idx="552">
                  <c:v>1.667209</c:v>
                </c:pt>
                <c:pt idx="553">
                  <c:v>1.669632</c:v>
                </c:pt>
                <c:pt idx="554">
                  <c:v>1.671265</c:v>
                </c:pt>
                <c:pt idx="555">
                  <c:v>1.672914</c:v>
                </c:pt>
                <c:pt idx="556">
                  <c:v>1.674465</c:v>
                </c:pt>
                <c:pt idx="557">
                  <c:v>1.676541</c:v>
                </c:pt>
                <c:pt idx="558">
                  <c:v>1.678846</c:v>
                </c:pt>
                <c:pt idx="559">
                  <c:v>1.681121</c:v>
                </c:pt>
                <c:pt idx="560">
                  <c:v>1.683411</c:v>
                </c:pt>
                <c:pt idx="561">
                  <c:v>1.685193</c:v>
                </c:pt>
                <c:pt idx="562">
                  <c:v>1.687003</c:v>
                </c:pt>
                <c:pt idx="563">
                  <c:v>1.689636</c:v>
                </c:pt>
                <c:pt idx="564">
                  <c:v>1.69159</c:v>
                </c:pt>
                <c:pt idx="565">
                  <c:v>1.693372</c:v>
                </c:pt>
                <c:pt idx="566">
                  <c:v>1.696401</c:v>
                </c:pt>
                <c:pt idx="567">
                  <c:v>1.698089</c:v>
                </c:pt>
                <c:pt idx="568">
                  <c:v>1.699328</c:v>
                </c:pt>
                <c:pt idx="569">
                  <c:v>1.701191</c:v>
                </c:pt>
                <c:pt idx="570">
                  <c:v>1.704263</c:v>
                </c:pt>
                <c:pt idx="571">
                  <c:v>1.705883</c:v>
                </c:pt>
                <c:pt idx="572">
                  <c:v>1.706981</c:v>
                </c:pt>
                <c:pt idx="573">
                  <c:v>1.709295</c:v>
                </c:pt>
                <c:pt idx="574">
                  <c:v>1.712495</c:v>
                </c:pt>
                <c:pt idx="575">
                  <c:v>1.715027</c:v>
                </c:pt>
                <c:pt idx="576">
                  <c:v>1.716979</c:v>
                </c:pt>
                <c:pt idx="577">
                  <c:v>1.719483</c:v>
                </c:pt>
                <c:pt idx="578">
                  <c:v>1.7212</c:v>
                </c:pt>
                <c:pt idx="579">
                  <c:v>1.723212</c:v>
                </c:pt>
                <c:pt idx="580">
                  <c:v>1.72672</c:v>
                </c:pt>
                <c:pt idx="581">
                  <c:v>1.728658</c:v>
                </c:pt>
                <c:pt idx="582">
                  <c:v>1.730732</c:v>
                </c:pt>
                <c:pt idx="583">
                  <c:v>1.73324</c:v>
                </c:pt>
                <c:pt idx="584">
                  <c:v>1.734413</c:v>
                </c:pt>
                <c:pt idx="585">
                  <c:v>1.735942</c:v>
                </c:pt>
                <c:pt idx="586">
                  <c:v>1.738707</c:v>
                </c:pt>
                <c:pt idx="587">
                  <c:v>1.741102</c:v>
                </c:pt>
                <c:pt idx="588">
                  <c:v>1.744339</c:v>
                </c:pt>
                <c:pt idx="589">
                  <c:v>1.746796</c:v>
                </c:pt>
                <c:pt idx="590">
                  <c:v>1.749902</c:v>
                </c:pt>
                <c:pt idx="591">
                  <c:v>1.752845</c:v>
                </c:pt>
                <c:pt idx="592">
                  <c:v>1.754351</c:v>
                </c:pt>
                <c:pt idx="593">
                  <c:v>1.757147</c:v>
                </c:pt>
                <c:pt idx="594">
                  <c:v>1.760672</c:v>
                </c:pt>
                <c:pt idx="595">
                  <c:v>1.763666</c:v>
                </c:pt>
                <c:pt idx="596">
                  <c:v>1.76565</c:v>
                </c:pt>
                <c:pt idx="597">
                  <c:v>1.768235</c:v>
                </c:pt>
                <c:pt idx="598">
                  <c:v>1.769955</c:v>
                </c:pt>
                <c:pt idx="599">
                  <c:v>1.772681</c:v>
                </c:pt>
                <c:pt idx="600">
                  <c:v>1.774461</c:v>
                </c:pt>
                <c:pt idx="601">
                  <c:v>1.776574</c:v>
                </c:pt>
                <c:pt idx="602">
                  <c:v>1.77875</c:v>
                </c:pt>
                <c:pt idx="603">
                  <c:v>1.780791</c:v>
                </c:pt>
                <c:pt idx="604">
                  <c:v>1.783263</c:v>
                </c:pt>
                <c:pt idx="605">
                  <c:v>1.785586</c:v>
                </c:pt>
                <c:pt idx="606">
                  <c:v>1.788771</c:v>
                </c:pt>
                <c:pt idx="607">
                  <c:v>1.791416</c:v>
                </c:pt>
                <c:pt idx="608">
                  <c:v>1.792946</c:v>
                </c:pt>
                <c:pt idx="609">
                  <c:v>1.795464</c:v>
                </c:pt>
                <c:pt idx="610">
                  <c:v>1.799326</c:v>
                </c:pt>
                <c:pt idx="611">
                  <c:v>1.801377</c:v>
                </c:pt>
                <c:pt idx="612">
                  <c:v>1.803937</c:v>
                </c:pt>
                <c:pt idx="613">
                  <c:v>1.805348</c:v>
                </c:pt>
                <c:pt idx="614">
                  <c:v>1.807473</c:v>
                </c:pt>
                <c:pt idx="615">
                  <c:v>1.811478</c:v>
                </c:pt>
                <c:pt idx="616">
                  <c:v>1.815171</c:v>
                </c:pt>
                <c:pt idx="617">
                  <c:v>1.816884</c:v>
                </c:pt>
                <c:pt idx="618">
                  <c:v>1.818753</c:v>
                </c:pt>
                <c:pt idx="619">
                  <c:v>1.821226</c:v>
                </c:pt>
                <c:pt idx="620">
                  <c:v>1.822694</c:v>
                </c:pt>
                <c:pt idx="621">
                  <c:v>1.825476</c:v>
                </c:pt>
                <c:pt idx="622">
                  <c:v>1.828006</c:v>
                </c:pt>
                <c:pt idx="623">
                  <c:v>1.832062</c:v>
                </c:pt>
                <c:pt idx="624">
                  <c:v>1.834844</c:v>
                </c:pt>
                <c:pt idx="625">
                  <c:v>1.83683</c:v>
                </c:pt>
                <c:pt idx="626">
                  <c:v>1.838881</c:v>
                </c:pt>
                <c:pt idx="627">
                  <c:v>1.841549</c:v>
                </c:pt>
                <c:pt idx="628">
                  <c:v>1.843729</c:v>
                </c:pt>
                <c:pt idx="629">
                  <c:v>1.846522</c:v>
                </c:pt>
                <c:pt idx="630">
                  <c:v>1.849466</c:v>
                </c:pt>
                <c:pt idx="631">
                  <c:v>1.852728</c:v>
                </c:pt>
                <c:pt idx="632">
                  <c:v>1.855025</c:v>
                </c:pt>
                <c:pt idx="633">
                  <c:v>1.857717</c:v>
                </c:pt>
                <c:pt idx="634">
                  <c:v>1.860599</c:v>
                </c:pt>
                <c:pt idx="635">
                  <c:v>1.865531</c:v>
                </c:pt>
                <c:pt idx="636">
                  <c:v>1.868842</c:v>
                </c:pt>
                <c:pt idx="637">
                  <c:v>1.870878</c:v>
                </c:pt>
                <c:pt idx="638">
                  <c:v>1.872969</c:v>
                </c:pt>
                <c:pt idx="639">
                  <c:v>1.876544</c:v>
                </c:pt>
                <c:pt idx="640">
                  <c:v>1.880264</c:v>
                </c:pt>
                <c:pt idx="641">
                  <c:v>1.882116</c:v>
                </c:pt>
                <c:pt idx="642">
                  <c:v>1.886828</c:v>
                </c:pt>
                <c:pt idx="643">
                  <c:v>1.889739</c:v>
                </c:pt>
                <c:pt idx="644">
                  <c:v>1.893143</c:v>
                </c:pt>
                <c:pt idx="645">
                  <c:v>1.89702</c:v>
                </c:pt>
                <c:pt idx="646">
                  <c:v>1.90092</c:v>
                </c:pt>
                <c:pt idx="647">
                  <c:v>1.903665</c:v>
                </c:pt>
                <c:pt idx="648">
                  <c:v>1.907624</c:v>
                </c:pt>
                <c:pt idx="649">
                  <c:v>1.912671</c:v>
                </c:pt>
                <c:pt idx="650">
                  <c:v>1.914808</c:v>
                </c:pt>
                <c:pt idx="651">
                  <c:v>1.91825</c:v>
                </c:pt>
                <c:pt idx="652">
                  <c:v>1.920358</c:v>
                </c:pt>
                <c:pt idx="653">
                  <c:v>1.924338</c:v>
                </c:pt>
                <c:pt idx="654">
                  <c:v>1.926251</c:v>
                </c:pt>
                <c:pt idx="655">
                  <c:v>1.929121</c:v>
                </c:pt>
                <c:pt idx="656">
                  <c:v>1.932769</c:v>
                </c:pt>
                <c:pt idx="657">
                  <c:v>1.934581</c:v>
                </c:pt>
                <c:pt idx="658">
                  <c:v>1.937518</c:v>
                </c:pt>
                <c:pt idx="659">
                  <c:v>1.941523</c:v>
                </c:pt>
                <c:pt idx="660">
                  <c:v>1.944874</c:v>
                </c:pt>
                <c:pt idx="661">
                  <c:v>1.94646</c:v>
                </c:pt>
                <c:pt idx="662">
                  <c:v>1.950084</c:v>
                </c:pt>
                <c:pt idx="663">
                  <c:v>1.952999</c:v>
                </c:pt>
                <c:pt idx="664">
                  <c:v>1.957153</c:v>
                </c:pt>
                <c:pt idx="665">
                  <c:v>1.960713</c:v>
                </c:pt>
                <c:pt idx="666">
                  <c:v>1.962603</c:v>
                </c:pt>
                <c:pt idx="667">
                  <c:v>1.966625</c:v>
                </c:pt>
                <c:pt idx="668">
                  <c:v>1.968799</c:v>
                </c:pt>
                <c:pt idx="669">
                  <c:v>1.9721</c:v>
                </c:pt>
                <c:pt idx="670">
                  <c:v>1.974544</c:v>
                </c:pt>
                <c:pt idx="671">
                  <c:v>1.977953</c:v>
                </c:pt>
                <c:pt idx="672">
                  <c:v>1.981395</c:v>
                </c:pt>
                <c:pt idx="673">
                  <c:v>1.985296</c:v>
                </c:pt>
                <c:pt idx="674">
                  <c:v>1.989277</c:v>
                </c:pt>
                <c:pt idx="675">
                  <c:v>1.992237</c:v>
                </c:pt>
                <c:pt idx="676">
                  <c:v>1.996165</c:v>
                </c:pt>
                <c:pt idx="677">
                  <c:v>2.000388</c:v>
                </c:pt>
                <c:pt idx="678">
                  <c:v>2.004886</c:v>
                </c:pt>
                <c:pt idx="679">
                  <c:v>2.007282</c:v>
                </c:pt>
                <c:pt idx="680">
                  <c:v>2.01004</c:v>
                </c:pt>
                <c:pt idx="681">
                  <c:v>2.013164</c:v>
                </c:pt>
                <c:pt idx="682">
                  <c:v>2.016226</c:v>
                </c:pt>
                <c:pt idx="683">
                  <c:v>2.020422</c:v>
                </c:pt>
                <c:pt idx="684">
                  <c:v>2.023373</c:v>
                </c:pt>
                <c:pt idx="685">
                  <c:v>2.026289</c:v>
                </c:pt>
                <c:pt idx="686">
                  <c:v>2.029725</c:v>
                </c:pt>
                <c:pt idx="687">
                  <c:v>2.033438</c:v>
                </c:pt>
                <c:pt idx="688">
                  <c:v>2.038559</c:v>
                </c:pt>
                <c:pt idx="689">
                  <c:v>2.042354</c:v>
                </c:pt>
                <c:pt idx="690">
                  <c:v>2.044569</c:v>
                </c:pt>
                <c:pt idx="691">
                  <c:v>2.047737</c:v>
                </c:pt>
                <c:pt idx="692">
                  <c:v>2.051518</c:v>
                </c:pt>
                <c:pt idx="693">
                  <c:v>2.055174</c:v>
                </c:pt>
                <c:pt idx="694">
                  <c:v>2.057894</c:v>
                </c:pt>
                <c:pt idx="695">
                  <c:v>2.061714</c:v>
                </c:pt>
                <c:pt idx="696">
                  <c:v>2.065186</c:v>
                </c:pt>
                <c:pt idx="697">
                  <c:v>2.068805</c:v>
                </c:pt>
                <c:pt idx="698">
                  <c:v>2.07318</c:v>
                </c:pt>
                <c:pt idx="699">
                  <c:v>2.076541</c:v>
                </c:pt>
                <c:pt idx="700">
                  <c:v>2.081577</c:v>
                </c:pt>
                <c:pt idx="701">
                  <c:v>2.0877</c:v>
                </c:pt>
                <c:pt idx="702">
                  <c:v>2.091125</c:v>
                </c:pt>
                <c:pt idx="703">
                  <c:v>2.094191</c:v>
                </c:pt>
                <c:pt idx="704">
                  <c:v>2.098174</c:v>
                </c:pt>
                <c:pt idx="705">
                  <c:v>2.102552</c:v>
                </c:pt>
                <c:pt idx="706">
                  <c:v>2.106694</c:v>
                </c:pt>
                <c:pt idx="707">
                  <c:v>2.113341</c:v>
                </c:pt>
                <c:pt idx="708">
                  <c:v>2.117678</c:v>
                </c:pt>
                <c:pt idx="709">
                  <c:v>2.121065</c:v>
                </c:pt>
                <c:pt idx="710">
                  <c:v>2.123829</c:v>
                </c:pt>
                <c:pt idx="711">
                  <c:v>2.129326</c:v>
                </c:pt>
                <c:pt idx="712">
                  <c:v>2.134135</c:v>
                </c:pt>
                <c:pt idx="713">
                  <c:v>2.139897</c:v>
                </c:pt>
                <c:pt idx="714">
                  <c:v>2.143503</c:v>
                </c:pt>
                <c:pt idx="715">
                  <c:v>2.1511</c:v>
                </c:pt>
                <c:pt idx="716">
                  <c:v>2.156599</c:v>
                </c:pt>
                <c:pt idx="717">
                  <c:v>2.161737</c:v>
                </c:pt>
                <c:pt idx="718">
                  <c:v>2.166173</c:v>
                </c:pt>
                <c:pt idx="719">
                  <c:v>2.169999</c:v>
                </c:pt>
                <c:pt idx="720">
                  <c:v>2.175688</c:v>
                </c:pt>
                <c:pt idx="721">
                  <c:v>2.17966</c:v>
                </c:pt>
                <c:pt idx="722">
                  <c:v>2.183547</c:v>
                </c:pt>
                <c:pt idx="723">
                  <c:v>2.189194</c:v>
                </c:pt>
                <c:pt idx="724">
                  <c:v>2.194871</c:v>
                </c:pt>
                <c:pt idx="725">
                  <c:v>2.199854</c:v>
                </c:pt>
                <c:pt idx="726">
                  <c:v>2.204411</c:v>
                </c:pt>
                <c:pt idx="727">
                  <c:v>2.208877</c:v>
                </c:pt>
                <c:pt idx="728">
                  <c:v>2.213877</c:v>
                </c:pt>
                <c:pt idx="729">
                  <c:v>2.219741</c:v>
                </c:pt>
                <c:pt idx="730">
                  <c:v>2.225295</c:v>
                </c:pt>
                <c:pt idx="731">
                  <c:v>2.230804</c:v>
                </c:pt>
                <c:pt idx="732">
                  <c:v>2.236365</c:v>
                </c:pt>
                <c:pt idx="733">
                  <c:v>2.238883</c:v>
                </c:pt>
                <c:pt idx="734">
                  <c:v>2.245087</c:v>
                </c:pt>
                <c:pt idx="735">
                  <c:v>2.250359</c:v>
                </c:pt>
                <c:pt idx="736">
                  <c:v>2.25392</c:v>
                </c:pt>
                <c:pt idx="737">
                  <c:v>2.26081</c:v>
                </c:pt>
                <c:pt idx="738">
                  <c:v>2.264533</c:v>
                </c:pt>
                <c:pt idx="739">
                  <c:v>2.268781</c:v>
                </c:pt>
                <c:pt idx="740">
                  <c:v>2.270753</c:v>
                </c:pt>
                <c:pt idx="741">
                  <c:v>2.275985</c:v>
                </c:pt>
                <c:pt idx="742">
                  <c:v>2.280865</c:v>
                </c:pt>
                <c:pt idx="743">
                  <c:v>2.287891</c:v>
                </c:pt>
                <c:pt idx="744">
                  <c:v>2.292712</c:v>
                </c:pt>
                <c:pt idx="745">
                  <c:v>2.299453</c:v>
                </c:pt>
                <c:pt idx="746">
                  <c:v>2.305879</c:v>
                </c:pt>
                <c:pt idx="747">
                  <c:v>2.311481</c:v>
                </c:pt>
                <c:pt idx="748">
                  <c:v>2.316303</c:v>
                </c:pt>
                <c:pt idx="749">
                  <c:v>2.325931</c:v>
                </c:pt>
                <c:pt idx="750">
                  <c:v>2.329953</c:v>
                </c:pt>
                <c:pt idx="751">
                  <c:v>2.335757</c:v>
                </c:pt>
                <c:pt idx="752">
                  <c:v>2.339660999999976</c:v>
                </c:pt>
                <c:pt idx="753">
                  <c:v>2.344592</c:v>
                </c:pt>
                <c:pt idx="754">
                  <c:v>2.354316</c:v>
                </c:pt>
                <c:pt idx="755">
                  <c:v>2.359105</c:v>
                </c:pt>
                <c:pt idx="756">
                  <c:v>2.369369</c:v>
                </c:pt>
                <c:pt idx="757">
                  <c:v>2.374627999999999</c:v>
                </c:pt>
                <c:pt idx="758">
                  <c:v>2.381541</c:v>
                </c:pt>
                <c:pt idx="759">
                  <c:v>2.390351</c:v>
                </c:pt>
                <c:pt idx="760">
                  <c:v>2.397709</c:v>
                </c:pt>
                <c:pt idx="761">
                  <c:v>2.402857999999997</c:v>
                </c:pt>
                <c:pt idx="762">
                  <c:v>2.408804</c:v>
                </c:pt>
                <c:pt idx="763">
                  <c:v>2.416837</c:v>
                </c:pt>
                <c:pt idx="764">
                  <c:v>2.422277999999999</c:v>
                </c:pt>
                <c:pt idx="765">
                  <c:v>2.43019</c:v>
                </c:pt>
                <c:pt idx="766">
                  <c:v>2.441017</c:v>
                </c:pt>
                <c:pt idx="767">
                  <c:v>2.449437</c:v>
                </c:pt>
                <c:pt idx="768">
                  <c:v>2.461875</c:v>
                </c:pt>
                <c:pt idx="769">
                  <c:v>2.469493</c:v>
                </c:pt>
                <c:pt idx="770">
                  <c:v>2.477656</c:v>
                </c:pt>
                <c:pt idx="771">
                  <c:v>2.487789</c:v>
                </c:pt>
                <c:pt idx="772">
                  <c:v>2.495305</c:v>
                </c:pt>
                <c:pt idx="773">
                  <c:v>2.504092</c:v>
                </c:pt>
                <c:pt idx="774">
                  <c:v>2.509916</c:v>
                </c:pt>
                <c:pt idx="775">
                  <c:v>2.518359</c:v>
                </c:pt>
                <c:pt idx="776">
                  <c:v>2.524569</c:v>
                </c:pt>
                <c:pt idx="777">
                  <c:v>2.534191</c:v>
                </c:pt>
                <c:pt idx="778">
                  <c:v>2.540782</c:v>
                </c:pt>
                <c:pt idx="779">
                  <c:v>2.549141</c:v>
                </c:pt>
                <c:pt idx="780">
                  <c:v>2.566475</c:v>
                </c:pt>
                <c:pt idx="781">
                  <c:v>2.577913</c:v>
                </c:pt>
                <c:pt idx="782">
                  <c:v>2.588952</c:v>
                </c:pt>
                <c:pt idx="783">
                  <c:v>2.596627999999999</c:v>
                </c:pt>
                <c:pt idx="784">
                  <c:v>2.6054</c:v>
                </c:pt>
                <c:pt idx="785">
                  <c:v>2.612941999999998</c:v>
                </c:pt>
                <c:pt idx="786">
                  <c:v>2.619407</c:v>
                </c:pt>
                <c:pt idx="787">
                  <c:v>2.625128</c:v>
                </c:pt>
                <c:pt idx="788">
                  <c:v>2.6316</c:v>
                </c:pt>
                <c:pt idx="789">
                  <c:v>2.642632</c:v>
                </c:pt>
                <c:pt idx="790">
                  <c:v>2.655176</c:v>
                </c:pt>
                <c:pt idx="791">
                  <c:v>2.661296</c:v>
                </c:pt>
                <c:pt idx="792">
                  <c:v>2.670568</c:v>
                </c:pt>
                <c:pt idx="793">
                  <c:v>2.677364</c:v>
                </c:pt>
                <c:pt idx="794">
                  <c:v>2.689203</c:v>
                </c:pt>
                <c:pt idx="795">
                  <c:v>2.697877</c:v>
                </c:pt>
                <c:pt idx="796">
                  <c:v>2.70253</c:v>
                </c:pt>
                <c:pt idx="797">
                  <c:v>2.710587</c:v>
                </c:pt>
                <c:pt idx="798">
                  <c:v>2.719657</c:v>
                </c:pt>
                <c:pt idx="799">
                  <c:v>2.73523</c:v>
                </c:pt>
                <c:pt idx="800">
                  <c:v>2.743161</c:v>
                </c:pt>
                <c:pt idx="801">
                  <c:v>2.755088</c:v>
                </c:pt>
                <c:pt idx="802">
                  <c:v>2.768649</c:v>
                </c:pt>
                <c:pt idx="803">
                  <c:v>2.779989</c:v>
                </c:pt>
                <c:pt idx="804">
                  <c:v>2.790999</c:v>
                </c:pt>
                <c:pt idx="805">
                  <c:v>2.805648999999958</c:v>
                </c:pt>
                <c:pt idx="806">
                  <c:v>2.81808</c:v>
                </c:pt>
                <c:pt idx="807">
                  <c:v>2.832838999999958</c:v>
                </c:pt>
                <c:pt idx="808">
                  <c:v>2.84445</c:v>
                </c:pt>
                <c:pt idx="809">
                  <c:v>2.850448999999958</c:v>
                </c:pt>
                <c:pt idx="810">
                  <c:v>2.863425</c:v>
                </c:pt>
                <c:pt idx="811">
                  <c:v>2.872321</c:v>
                </c:pt>
                <c:pt idx="812">
                  <c:v>2.884721</c:v>
                </c:pt>
                <c:pt idx="813">
                  <c:v>2.897363</c:v>
                </c:pt>
                <c:pt idx="814">
                  <c:v>2.910066</c:v>
                </c:pt>
                <c:pt idx="815">
                  <c:v>2.920174</c:v>
                </c:pt>
                <c:pt idx="816">
                  <c:v>2.928819</c:v>
                </c:pt>
                <c:pt idx="817">
                  <c:v>2.94066</c:v>
                </c:pt>
                <c:pt idx="818">
                  <c:v>2.951098</c:v>
                </c:pt>
                <c:pt idx="819">
                  <c:v>2.96394</c:v>
                </c:pt>
                <c:pt idx="820">
                  <c:v>2.981197</c:v>
                </c:pt>
                <c:pt idx="821">
                  <c:v>2.994874</c:v>
                </c:pt>
                <c:pt idx="822">
                  <c:v>3.006963</c:v>
                </c:pt>
                <c:pt idx="823">
                  <c:v>3.019844999999997</c:v>
                </c:pt>
                <c:pt idx="824">
                  <c:v>3.034386</c:v>
                </c:pt>
                <c:pt idx="825">
                  <c:v>3.052003</c:v>
                </c:pt>
                <c:pt idx="826">
                  <c:v>3.066214</c:v>
                </c:pt>
                <c:pt idx="827">
                  <c:v>3.086696</c:v>
                </c:pt>
                <c:pt idx="828">
                  <c:v>3.097264</c:v>
                </c:pt>
                <c:pt idx="829">
                  <c:v>3.108896</c:v>
                </c:pt>
                <c:pt idx="830">
                  <c:v>3.126392</c:v>
                </c:pt>
                <c:pt idx="831">
                  <c:v>3.138388</c:v>
                </c:pt>
                <c:pt idx="832">
                  <c:v>3.144805</c:v>
                </c:pt>
                <c:pt idx="833">
                  <c:v>3.157117</c:v>
                </c:pt>
                <c:pt idx="834">
                  <c:v>3.168437</c:v>
                </c:pt>
                <c:pt idx="835">
                  <c:v>3.180439</c:v>
                </c:pt>
                <c:pt idx="836">
                  <c:v>3.193976</c:v>
                </c:pt>
                <c:pt idx="837">
                  <c:v>3.205002</c:v>
                </c:pt>
                <c:pt idx="838">
                  <c:v>3.215184</c:v>
                </c:pt>
                <c:pt idx="839">
                  <c:v>3.227071</c:v>
                </c:pt>
                <c:pt idx="840">
                  <c:v>3.249475</c:v>
                </c:pt>
                <c:pt idx="841">
                  <c:v>3.266557</c:v>
                </c:pt>
                <c:pt idx="842">
                  <c:v>3.27987</c:v>
                </c:pt>
                <c:pt idx="843">
                  <c:v>3.29879</c:v>
                </c:pt>
                <c:pt idx="844">
                  <c:v>3.309595</c:v>
                </c:pt>
                <c:pt idx="845">
                  <c:v>3.326664999999997</c:v>
                </c:pt>
                <c:pt idx="846">
                  <c:v>3.347972</c:v>
                </c:pt>
                <c:pt idx="847">
                  <c:v>3.367576</c:v>
                </c:pt>
                <c:pt idx="848">
                  <c:v>3.389911</c:v>
                </c:pt>
                <c:pt idx="849">
                  <c:v>3.418779</c:v>
                </c:pt>
                <c:pt idx="850">
                  <c:v>3.442384</c:v>
                </c:pt>
                <c:pt idx="851">
                  <c:v>3.458388</c:v>
                </c:pt>
                <c:pt idx="852">
                  <c:v>3.477066</c:v>
                </c:pt>
                <c:pt idx="853">
                  <c:v>3.489505</c:v>
                </c:pt>
                <c:pt idx="854">
                  <c:v>3.514004</c:v>
                </c:pt>
                <c:pt idx="855">
                  <c:v>3.530086</c:v>
                </c:pt>
                <c:pt idx="856">
                  <c:v>3.556577</c:v>
                </c:pt>
                <c:pt idx="857">
                  <c:v>3.580169</c:v>
                </c:pt>
                <c:pt idx="858">
                  <c:v>3.597573</c:v>
                </c:pt>
                <c:pt idx="859">
                  <c:v>3.625286</c:v>
                </c:pt>
                <c:pt idx="860">
                  <c:v>3.65094</c:v>
                </c:pt>
                <c:pt idx="861">
                  <c:v>3.681472</c:v>
                </c:pt>
                <c:pt idx="862">
                  <c:v>3.709884</c:v>
                </c:pt>
                <c:pt idx="863">
                  <c:v>3.721964</c:v>
                </c:pt>
                <c:pt idx="864">
                  <c:v>3.749984</c:v>
                </c:pt>
                <c:pt idx="865">
                  <c:v>3.76559</c:v>
                </c:pt>
                <c:pt idx="866">
                  <c:v>3.792218</c:v>
                </c:pt>
                <c:pt idx="867">
                  <c:v>3.838385</c:v>
                </c:pt>
                <c:pt idx="868">
                  <c:v>3.859033</c:v>
                </c:pt>
                <c:pt idx="869">
                  <c:v>3.893016</c:v>
                </c:pt>
                <c:pt idx="870">
                  <c:v>3.919687</c:v>
                </c:pt>
                <c:pt idx="871">
                  <c:v>3.947063</c:v>
                </c:pt>
                <c:pt idx="872">
                  <c:v>3.972101</c:v>
                </c:pt>
                <c:pt idx="873">
                  <c:v>4.021794</c:v>
                </c:pt>
                <c:pt idx="874">
                  <c:v>4.052256</c:v>
                </c:pt>
                <c:pt idx="875">
                  <c:v>4.09425</c:v>
                </c:pt>
                <c:pt idx="876">
                  <c:v>4.134789</c:v>
                </c:pt>
                <c:pt idx="877">
                  <c:v>4.159541</c:v>
                </c:pt>
                <c:pt idx="878">
                  <c:v>4.195184999999929</c:v>
                </c:pt>
                <c:pt idx="879">
                  <c:v>4.225633</c:v>
                </c:pt>
                <c:pt idx="880">
                  <c:v>4.253781</c:v>
                </c:pt>
                <c:pt idx="881">
                  <c:v>4.284202</c:v>
                </c:pt>
                <c:pt idx="882">
                  <c:v>4.327299999999997</c:v>
                </c:pt>
                <c:pt idx="883">
                  <c:v>4.369749</c:v>
                </c:pt>
                <c:pt idx="884">
                  <c:v>4.41611</c:v>
                </c:pt>
                <c:pt idx="885">
                  <c:v>4.452819</c:v>
                </c:pt>
                <c:pt idx="886">
                  <c:v>4.504664</c:v>
                </c:pt>
                <c:pt idx="887">
                  <c:v>4.550003</c:v>
                </c:pt>
                <c:pt idx="888">
                  <c:v>4.595944999999975</c:v>
                </c:pt>
                <c:pt idx="889">
                  <c:v>4.63047</c:v>
                </c:pt>
                <c:pt idx="890">
                  <c:v>4.671196</c:v>
                </c:pt>
                <c:pt idx="891">
                  <c:v>4.714204</c:v>
                </c:pt>
                <c:pt idx="892">
                  <c:v>4.767518999999964</c:v>
                </c:pt>
                <c:pt idx="893">
                  <c:v>4.811669</c:v>
                </c:pt>
                <c:pt idx="894">
                  <c:v>4.84654</c:v>
                </c:pt>
                <c:pt idx="895">
                  <c:v>4.912847</c:v>
                </c:pt>
                <c:pt idx="896">
                  <c:v>4.961268</c:v>
                </c:pt>
                <c:pt idx="897">
                  <c:v>4.9962</c:v>
                </c:pt>
                <c:pt idx="898">
                  <c:v>5.034005</c:v>
                </c:pt>
                <c:pt idx="899">
                  <c:v>5.080292</c:v>
                </c:pt>
                <c:pt idx="900">
                  <c:v>5.122580999999926</c:v>
                </c:pt>
                <c:pt idx="901">
                  <c:v>5.176432</c:v>
                </c:pt>
                <c:pt idx="902">
                  <c:v>5.215258</c:v>
                </c:pt>
                <c:pt idx="903">
                  <c:v>5.270031</c:v>
                </c:pt>
                <c:pt idx="904">
                  <c:v>5.316686</c:v>
                </c:pt>
                <c:pt idx="905">
                  <c:v>5.367525999999945</c:v>
                </c:pt>
                <c:pt idx="906">
                  <c:v>5.419873</c:v>
                </c:pt>
                <c:pt idx="907">
                  <c:v>5.498829</c:v>
                </c:pt>
                <c:pt idx="908">
                  <c:v>5.559046</c:v>
                </c:pt>
                <c:pt idx="909">
                  <c:v>5.632473</c:v>
                </c:pt>
                <c:pt idx="910">
                  <c:v>5.703197</c:v>
                </c:pt>
                <c:pt idx="911">
                  <c:v>5.740232</c:v>
                </c:pt>
                <c:pt idx="912">
                  <c:v>5.817684999999964</c:v>
                </c:pt>
                <c:pt idx="913">
                  <c:v>5.877133</c:v>
                </c:pt>
                <c:pt idx="914">
                  <c:v>5.969642</c:v>
                </c:pt>
                <c:pt idx="915">
                  <c:v>6.037765</c:v>
                </c:pt>
                <c:pt idx="916">
                  <c:v>6.091679</c:v>
                </c:pt>
                <c:pt idx="917">
                  <c:v>6.159413999999995</c:v>
                </c:pt>
                <c:pt idx="918">
                  <c:v>6.2217</c:v>
                </c:pt>
                <c:pt idx="919">
                  <c:v>6.321638</c:v>
                </c:pt>
                <c:pt idx="920">
                  <c:v>6.380621</c:v>
                </c:pt>
                <c:pt idx="921">
                  <c:v>6.445263</c:v>
                </c:pt>
                <c:pt idx="922">
                  <c:v>6.569129999999999</c:v>
                </c:pt>
                <c:pt idx="923">
                  <c:v>6.655773999999996</c:v>
                </c:pt>
                <c:pt idx="924">
                  <c:v>6.727935999999935</c:v>
                </c:pt>
                <c:pt idx="925">
                  <c:v>6.811608</c:v>
                </c:pt>
                <c:pt idx="926">
                  <c:v>6.894957999999945</c:v>
                </c:pt>
                <c:pt idx="927">
                  <c:v>6.953817</c:v>
                </c:pt>
                <c:pt idx="928">
                  <c:v>7.015578</c:v>
                </c:pt>
                <c:pt idx="929">
                  <c:v>7.080752</c:v>
                </c:pt>
                <c:pt idx="930">
                  <c:v>7.185491</c:v>
                </c:pt>
                <c:pt idx="931">
                  <c:v>7.266510999999975</c:v>
                </c:pt>
                <c:pt idx="932">
                  <c:v>7.344609</c:v>
                </c:pt>
                <c:pt idx="933">
                  <c:v>7.413073</c:v>
                </c:pt>
                <c:pt idx="934">
                  <c:v>7.487729</c:v>
                </c:pt>
                <c:pt idx="935">
                  <c:v>7.603207</c:v>
                </c:pt>
                <c:pt idx="936">
                  <c:v>7.702473</c:v>
                </c:pt>
                <c:pt idx="937">
                  <c:v>7.768403999999998</c:v>
                </c:pt>
                <c:pt idx="938">
                  <c:v>7.869775</c:v>
                </c:pt>
                <c:pt idx="939">
                  <c:v>7.933012</c:v>
                </c:pt>
                <c:pt idx="940">
                  <c:v>8.040827</c:v>
                </c:pt>
                <c:pt idx="941">
                  <c:v>8.142062</c:v>
                </c:pt>
                <c:pt idx="942">
                  <c:v>8.242257</c:v>
                </c:pt>
                <c:pt idx="943">
                  <c:v>8.32381</c:v>
                </c:pt>
                <c:pt idx="944">
                  <c:v>8.429185</c:v>
                </c:pt>
                <c:pt idx="945">
                  <c:v>8.558977999999997</c:v>
                </c:pt>
                <c:pt idx="946">
                  <c:v>8.733875999999998</c:v>
                </c:pt>
                <c:pt idx="947">
                  <c:v>8.842332</c:v>
                </c:pt>
                <c:pt idx="948">
                  <c:v>8.974071</c:v>
                </c:pt>
                <c:pt idx="949">
                  <c:v>9.140417</c:v>
                </c:pt>
                <c:pt idx="950">
                  <c:v>9.275489</c:v>
                </c:pt>
                <c:pt idx="951">
                  <c:v>9.409659</c:v>
                </c:pt>
                <c:pt idx="952">
                  <c:v>9.525559</c:v>
                </c:pt>
                <c:pt idx="953">
                  <c:v>9.683454</c:v>
                </c:pt>
                <c:pt idx="954">
                  <c:v>9.853075</c:v>
                </c:pt>
                <c:pt idx="955">
                  <c:v>10.003575</c:v>
                </c:pt>
                <c:pt idx="956">
                  <c:v>10.187637</c:v>
                </c:pt>
                <c:pt idx="957">
                  <c:v>10.31944</c:v>
                </c:pt>
                <c:pt idx="958">
                  <c:v>10.521864</c:v>
                </c:pt>
                <c:pt idx="959">
                  <c:v>10.754561</c:v>
                </c:pt>
                <c:pt idx="960">
                  <c:v>10.949267</c:v>
                </c:pt>
                <c:pt idx="961">
                  <c:v>11.182669</c:v>
                </c:pt>
                <c:pt idx="962">
                  <c:v>11.354459</c:v>
                </c:pt>
                <c:pt idx="963">
                  <c:v>11.499882</c:v>
                </c:pt>
                <c:pt idx="964">
                  <c:v>11.663238</c:v>
                </c:pt>
                <c:pt idx="965">
                  <c:v>11.875387</c:v>
                </c:pt>
                <c:pt idx="966">
                  <c:v>12.057827</c:v>
                </c:pt>
                <c:pt idx="967">
                  <c:v>12.275559</c:v>
                </c:pt>
                <c:pt idx="968">
                  <c:v>12.557003</c:v>
                </c:pt>
                <c:pt idx="969">
                  <c:v>12.714647</c:v>
                </c:pt>
                <c:pt idx="970">
                  <c:v>12.906579</c:v>
                </c:pt>
                <c:pt idx="971">
                  <c:v>13.171485</c:v>
                </c:pt>
                <c:pt idx="972">
                  <c:v>13.364217</c:v>
                </c:pt>
                <c:pt idx="973">
                  <c:v>13.591862</c:v>
                </c:pt>
                <c:pt idx="974">
                  <c:v>13.911043</c:v>
                </c:pt>
                <c:pt idx="975">
                  <c:v>14.283429</c:v>
                </c:pt>
                <c:pt idx="976">
                  <c:v>14.778762</c:v>
                </c:pt>
                <c:pt idx="977">
                  <c:v>15.310196</c:v>
                </c:pt>
                <c:pt idx="978">
                  <c:v>15.941202</c:v>
                </c:pt>
                <c:pt idx="979">
                  <c:v>16.359932</c:v>
                </c:pt>
                <c:pt idx="980">
                  <c:v>16.874051</c:v>
                </c:pt>
                <c:pt idx="981">
                  <c:v>17.438162</c:v>
                </c:pt>
                <c:pt idx="982">
                  <c:v>18.043397</c:v>
                </c:pt>
                <c:pt idx="983">
                  <c:v>18.836382</c:v>
                </c:pt>
                <c:pt idx="984">
                  <c:v>19.449895</c:v>
                </c:pt>
                <c:pt idx="985">
                  <c:v>20.021093</c:v>
                </c:pt>
                <c:pt idx="986">
                  <c:v>20.892455</c:v>
                </c:pt>
                <c:pt idx="987">
                  <c:v>22.228653</c:v>
                </c:pt>
                <c:pt idx="988">
                  <c:v>23.256474</c:v>
                </c:pt>
                <c:pt idx="989">
                  <c:v>25.04034</c:v>
                </c:pt>
                <c:pt idx="990">
                  <c:v>26.806292</c:v>
                </c:pt>
                <c:pt idx="991">
                  <c:v>29.24225</c:v>
                </c:pt>
                <c:pt idx="992">
                  <c:v>31.404601</c:v>
                </c:pt>
                <c:pt idx="993">
                  <c:v>34.093802</c:v>
                </c:pt>
                <c:pt idx="994">
                  <c:v>38.071195</c:v>
                </c:pt>
                <c:pt idx="995">
                  <c:v>43.164427</c:v>
                </c:pt>
                <c:pt idx="996">
                  <c:v>57.941989</c:v>
                </c:pt>
                <c:pt idx="997">
                  <c:v>76.23207699999998</c:v>
                </c:pt>
                <c:pt idx="998">
                  <c:v>114.887204</c:v>
                </c:pt>
                <c:pt idx="999">
                  <c:v>399.598941</c:v>
                </c:pt>
                <c:pt idx="1000">
                  <c:v>399.598941</c:v>
                </c:pt>
              </c:numCache>
            </c:numRef>
          </c:xVal>
          <c:yVal>
            <c:numRef>
              <c:f>'buffer HLS'!$O$6:$O$1006</c:f>
              <c:numCache>
                <c:formatCode>General</c:formatCode>
                <c:ptCount val="1001"/>
                <c:pt idx="0">
                  <c:v>0.000941</c:v>
                </c:pt>
                <c:pt idx="1">
                  <c:v>0.00195</c:v>
                </c:pt>
                <c:pt idx="2">
                  <c:v>0.002958</c:v>
                </c:pt>
                <c:pt idx="3">
                  <c:v>0.003966</c:v>
                </c:pt>
                <c:pt idx="4">
                  <c:v>0.004975</c:v>
                </c:pt>
                <c:pt idx="5">
                  <c:v>0.005983</c:v>
                </c:pt>
                <c:pt idx="6">
                  <c:v>0.006992</c:v>
                </c:pt>
                <c:pt idx="7">
                  <c:v>0.008</c:v>
                </c:pt>
                <c:pt idx="8">
                  <c:v>0.008941</c:v>
                </c:pt>
                <c:pt idx="9">
                  <c:v>0.00995</c:v>
                </c:pt>
                <c:pt idx="10">
                  <c:v>0.010958</c:v>
                </c:pt>
                <c:pt idx="11">
                  <c:v>0.011966</c:v>
                </c:pt>
                <c:pt idx="12">
                  <c:v>0.012975</c:v>
                </c:pt>
                <c:pt idx="13">
                  <c:v>0.013983</c:v>
                </c:pt>
                <c:pt idx="14">
                  <c:v>0.014992</c:v>
                </c:pt>
                <c:pt idx="15">
                  <c:v>0.016</c:v>
                </c:pt>
                <c:pt idx="16">
                  <c:v>0.016941</c:v>
                </c:pt>
                <c:pt idx="17">
                  <c:v>0.01795</c:v>
                </c:pt>
                <c:pt idx="18">
                  <c:v>0.018958</c:v>
                </c:pt>
                <c:pt idx="19">
                  <c:v>0.019966</c:v>
                </c:pt>
                <c:pt idx="20">
                  <c:v>0.020975</c:v>
                </c:pt>
                <c:pt idx="21">
                  <c:v>0.021983</c:v>
                </c:pt>
                <c:pt idx="22">
                  <c:v>0.022992</c:v>
                </c:pt>
                <c:pt idx="23">
                  <c:v>0.024</c:v>
                </c:pt>
                <c:pt idx="24">
                  <c:v>0.024941</c:v>
                </c:pt>
                <c:pt idx="25">
                  <c:v>0.02595</c:v>
                </c:pt>
                <c:pt idx="26">
                  <c:v>0.026958</c:v>
                </c:pt>
                <c:pt idx="27">
                  <c:v>0.027966</c:v>
                </c:pt>
                <c:pt idx="28">
                  <c:v>0.028975</c:v>
                </c:pt>
                <c:pt idx="29">
                  <c:v>0.029983</c:v>
                </c:pt>
                <c:pt idx="30">
                  <c:v>0.030992</c:v>
                </c:pt>
                <c:pt idx="31">
                  <c:v>0.032</c:v>
                </c:pt>
                <c:pt idx="32">
                  <c:v>0.032941</c:v>
                </c:pt>
                <c:pt idx="33">
                  <c:v>0.03395</c:v>
                </c:pt>
                <c:pt idx="34">
                  <c:v>0.034958</c:v>
                </c:pt>
                <c:pt idx="35">
                  <c:v>0.035966</c:v>
                </c:pt>
                <c:pt idx="36">
                  <c:v>0.036975</c:v>
                </c:pt>
                <c:pt idx="37">
                  <c:v>0.037983</c:v>
                </c:pt>
                <c:pt idx="38">
                  <c:v>0.038992</c:v>
                </c:pt>
                <c:pt idx="39">
                  <c:v>0.04</c:v>
                </c:pt>
                <c:pt idx="40">
                  <c:v>0.040941</c:v>
                </c:pt>
                <c:pt idx="41">
                  <c:v>0.04195</c:v>
                </c:pt>
                <c:pt idx="42">
                  <c:v>0.042958</c:v>
                </c:pt>
                <c:pt idx="43">
                  <c:v>0.043966</c:v>
                </c:pt>
                <c:pt idx="44">
                  <c:v>0.044975</c:v>
                </c:pt>
                <c:pt idx="45">
                  <c:v>0.045983</c:v>
                </c:pt>
                <c:pt idx="46">
                  <c:v>0.046992</c:v>
                </c:pt>
                <c:pt idx="47">
                  <c:v>0.048</c:v>
                </c:pt>
                <c:pt idx="48">
                  <c:v>0.048941</c:v>
                </c:pt>
                <c:pt idx="49">
                  <c:v>0.04995</c:v>
                </c:pt>
                <c:pt idx="50">
                  <c:v>0.050958</c:v>
                </c:pt>
                <c:pt idx="51">
                  <c:v>0.051966</c:v>
                </c:pt>
                <c:pt idx="52">
                  <c:v>0.052975</c:v>
                </c:pt>
                <c:pt idx="53">
                  <c:v>0.053983</c:v>
                </c:pt>
                <c:pt idx="54">
                  <c:v>0.054992</c:v>
                </c:pt>
                <c:pt idx="55">
                  <c:v>0.056</c:v>
                </c:pt>
                <c:pt idx="56">
                  <c:v>0.056941</c:v>
                </c:pt>
                <c:pt idx="57">
                  <c:v>0.05795</c:v>
                </c:pt>
                <c:pt idx="58">
                  <c:v>0.058958</c:v>
                </c:pt>
                <c:pt idx="59">
                  <c:v>0.059966</c:v>
                </c:pt>
                <c:pt idx="60">
                  <c:v>0.060975</c:v>
                </c:pt>
                <c:pt idx="61">
                  <c:v>0.061983</c:v>
                </c:pt>
                <c:pt idx="62">
                  <c:v>0.062992</c:v>
                </c:pt>
                <c:pt idx="63">
                  <c:v>0.064</c:v>
                </c:pt>
                <c:pt idx="64">
                  <c:v>0.064941</c:v>
                </c:pt>
                <c:pt idx="65">
                  <c:v>0.06595</c:v>
                </c:pt>
                <c:pt idx="66">
                  <c:v>0.066958</c:v>
                </c:pt>
                <c:pt idx="67">
                  <c:v>0.067966</c:v>
                </c:pt>
                <c:pt idx="68">
                  <c:v>0.068975</c:v>
                </c:pt>
                <c:pt idx="69">
                  <c:v>0.069983</c:v>
                </c:pt>
                <c:pt idx="70">
                  <c:v>0.070992</c:v>
                </c:pt>
                <c:pt idx="71">
                  <c:v>0.072</c:v>
                </c:pt>
                <c:pt idx="72">
                  <c:v>0.072941</c:v>
                </c:pt>
                <c:pt idx="73">
                  <c:v>0.07395</c:v>
                </c:pt>
                <c:pt idx="74">
                  <c:v>0.074958</c:v>
                </c:pt>
                <c:pt idx="75">
                  <c:v>0.075966</c:v>
                </c:pt>
                <c:pt idx="76">
                  <c:v>0.076975</c:v>
                </c:pt>
                <c:pt idx="77">
                  <c:v>0.077983</c:v>
                </c:pt>
                <c:pt idx="78">
                  <c:v>0.078992</c:v>
                </c:pt>
                <c:pt idx="79">
                  <c:v>0.08</c:v>
                </c:pt>
                <c:pt idx="80">
                  <c:v>0.080941</c:v>
                </c:pt>
                <c:pt idx="81">
                  <c:v>0.08195</c:v>
                </c:pt>
                <c:pt idx="82">
                  <c:v>0.082958</c:v>
                </c:pt>
                <c:pt idx="83">
                  <c:v>0.083966</c:v>
                </c:pt>
                <c:pt idx="84">
                  <c:v>0.084975</c:v>
                </c:pt>
                <c:pt idx="85">
                  <c:v>0.085983</c:v>
                </c:pt>
                <c:pt idx="86">
                  <c:v>0.086992</c:v>
                </c:pt>
                <c:pt idx="87">
                  <c:v>0.088</c:v>
                </c:pt>
                <c:pt idx="88">
                  <c:v>0.088941</c:v>
                </c:pt>
                <c:pt idx="89">
                  <c:v>0.08995</c:v>
                </c:pt>
                <c:pt idx="90">
                  <c:v>0.090958</c:v>
                </c:pt>
                <c:pt idx="91">
                  <c:v>0.091966</c:v>
                </c:pt>
                <c:pt idx="92">
                  <c:v>0.092975</c:v>
                </c:pt>
                <c:pt idx="93">
                  <c:v>0.093983</c:v>
                </c:pt>
                <c:pt idx="94">
                  <c:v>0.094992</c:v>
                </c:pt>
                <c:pt idx="95">
                  <c:v>0.096</c:v>
                </c:pt>
                <c:pt idx="96">
                  <c:v>0.096941</c:v>
                </c:pt>
                <c:pt idx="97">
                  <c:v>0.09795</c:v>
                </c:pt>
                <c:pt idx="98">
                  <c:v>0.098958</c:v>
                </c:pt>
                <c:pt idx="99">
                  <c:v>0.099966</c:v>
                </c:pt>
                <c:pt idx="100">
                  <c:v>0.100975</c:v>
                </c:pt>
                <c:pt idx="101">
                  <c:v>0.101983</c:v>
                </c:pt>
                <c:pt idx="102">
                  <c:v>0.102992</c:v>
                </c:pt>
                <c:pt idx="103">
                  <c:v>0.104</c:v>
                </c:pt>
                <c:pt idx="104">
                  <c:v>0.104941</c:v>
                </c:pt>
                <c:pt idx="105">
                  <c:v>0.10595</c:v>
                </c:pt>
                <c:pt idx="106">
                  <c:v>0.106958</c:v>
                </c:pt>
                <c:pt idx="107">
                  <c:v>0.107966</c:v>
                </c:pt>
                <c:pt idx="108">
                  <c:v>0.108975</c:v>
                </c:pt>
                <c:pt idx="109">
                  <c:v>0.109983</c:v>
                </c:pt>
                <c:pt idx="110">
                  <c:v>0.110992</c:v>
                </c:pt>
                <c:pt idx="111">
                  <c:v>0.112</c:v>
                </c:pt>
                <c:pt idx="112">
                  <c:v>0.112941</c:v>
                </c:pt>
                <c:pt idx="113">
                  <c:v>0.11395</c:v>
                </c:pt>
                <c:pt idx="114">
                  <c:v>0.114958</c:v>
                </c:pt>
                <c:pt idx="115">
                  <c:v>0.115966</c:v>
                </c:pt>
                <c:pt idx="116">
                  <c:v>0.116975</c:v>
                </c:pt>
                <c:pt idx="117">
                  <c:v>0.117983</c:v>
                </c:pt>
                <c:pt idx="118">
                  <c:v>0.118992</c:v>
                </c:pt>
                <c:pt idx="119">
                  <c:v>0.12</c:v>
                </c:pt>
                <c:pt idx="120">
                  <c:v>0.120941</c:v>
                </c:pt>
                <c:pt idx="121">
                  <c:v>0.12195</c:v>
                </c:pt>
                <c:pt idx="122">
                  <c:v>0.122958</c:v>
                </c:pt>
                <c:pt idx="123">
                  <c:v>0.123966</c:v>
                </c:pt>
                <c:pt idx="124">
                  <c:v>0.124975</c:v>
                </c:pt>
                <c:pt idx="125">
                  <c:v>0.125983</c:v>
                </c:pt>
                <c:pt idx="126">
                  <c:v>0.126992</c:v>
                </c:pt>
                <c:pt idx="127">
                  <c:v>0.128</c:v>
                </c:pt>
                <c:pt idx="128">
                  <c:v>0.128941</c:v>
                </c:pt>
                <c:pt idx="129">
                  <c:v>0.12995</c:v>
                </c:pt>
                <c:pt idx="130">
                  <c:v>0.130958</c:v>
                </c:pt>
                <c:pt idx="131">
                  <c:v>0.131966</c:v>
                </c:pt>
                <c:pt idx="132">
                  <c:v>0.132975</c:v>
                </c:pt>
                <c:pt idx="133">
                  <c:v>0.133983</c:v>
                </c:pt>
                <c:pt idx="134">
                  <c:v>0.134992</c:v>
                </c:pt>
                <c:pt idx="135">
                  <c:v>0.136</c:v>
                </c:pt>
                <c:pt idx="136">
                  <c:v>0.136941</c:v>
                </c:pt>
                <c:pt idx="137">
                  <c:v>0.13795</c:v>
                </c:pt>
                <c:pt idx="138">
                  <c:v>0.138958</c:v>
                </c:pt>
                <c:pt idx="139">
                  <c:v>0.139966</c:v>
                </c:pt>
                <c:pt idx="140">
                  <c:v>0.140975</c:v>
                </c:pt>
                <c:pt idx="141">
                  <c:v>0.141983</c:v>
                </c:pt>
                <c:pt idx="142">
                  <c:v>0.142992</c:v>
                </c:pt>
                <c:pt idx="143">
                  <c:v>0.144</c:v>
                </c:pt>
                <c:pt idx="144">
                  <c:v>0.144941</c:v>
                </c:pt>
                <c:pt idx="145">
                  <c:v>0.14595</c:v>
                </c:pt>
                <c:pt idx="146">
                  <c:v>0.146958</c:v>
                </c:pt>
                <c:pt idx="147">
                  <c:v>0.147966</c:v>
                </c:pt>
                <c:pt idx="148">
                  <c:v>0.148975</c:v>
                </c:pt>
                <c:pt idx="149">
                  <c:v>0.149983</c:v>
                </c:pt>
                <c:pt idx="150">
                  <c:v>0.150992</c:v>
                </c:pt>
                <c:pt idx="151">
                  <c:v>0.152</c:v>
                </c:pt>
                <c:pt idx="152">
                  <c:v>0.152941</c:v>
                </c:pt>
                <c:pt idx="153">
                  <c:v>0.15395</c:v>
                </c:pt>
                <c:pt idx="154">
                  <c:v>0.154958</c:v>
                </c:pt>
                <c:pt idx="155">
                  <c:v>0.155966</c:v>
                </c:pt>
                <c:pt idx="156">
                  <c:v>0.156975</c:v>
                </c:pt>
                <c:pt idx="157">
                  <c:v>0.157983</c:v>
                </c:pt>
                <c:pt idx="158">
                  <c:v>0.158992</c:v>
                </c:pt>
                <c:pt idx="159">
                  <c:v>0.16</c:v>
                </c:pt>
                <c:pt idx="160">
                  <c:v>0.160941</c:v>
                </c:pt>
                <c:pt idx="161">
                  <c:v>0.16195</c:v>
                </c:pt>
                <c:pt idx="162">
                  <c:v>0.162958</c:v>
                </c:pt>
                <c:pt idx="163">
                  <c:v>0.163966</c:v>
                </c:pt>
                <c:pt idx="164">
                  <c:v>0.164975</c:v>
                </c:pt>
                <c:pt idx="165">
                  <c:v>0.165983</c:v>
                </c:pt>
                <c:pt idx="166">
                  <c:v>0.166992</c:v>
                </c:pt>
                <c:pt idx="167">
                  <c:v>0.168</c:v>
                </c:pt>
                <c:pt idx="168">
                  <c:v>0.168941</c:v>
                </c:pt>
                <c:pt idx="169">
                  <c:v>0.16995</c:v>
                </c:pt>
                <c:pt idx="170">
                  <c:v>0.170958</c:v>
                </c:pt>
                <c:pt idx="171">
                  <c:v>0.171966</c:v>
                </c:pt>
                <c:pt idx="172">
                  <c:v>0.172975</c:v>
                </c:pt>
                <c:pt idx="173">
                  <c:v>0.173983</c:v>
                </c:pt>
                <c:pt idx="174">
                  <c:v>0.174992</c:v>
                </c:pt>
                <c:pt idx="175">
                  <c:v>0.176</c:v>
                </c:pt>
                <c:pt idx="176">
                  <c:v>0.176941</c:v>
                </c:pt>
                <c:pt idx="177">
                  <c:v>0.17795</c:v>
                </c:pt>
                <c:pt idx="178">
                  <c:v>0.178958</c:v>
                </c:pt>
                <c:pt idx="179">
                  <c:v>0.179966</c:v>
                </c:pt>
                <c:pt idx="180">
                  <c:v>0.180975</c:v>
                </c:pt>
                <c:pt idx="181">
                  <c:v>0.181983</c:v>
                </c:pt>
                <c:pt idx="182">
                  <c:v>0.182992</c:v>
                </c:pt>
                <c:pt idx="183">
                  <c:v>0.184</c:v>
                </c:pt>
                <c:pt idx="184">
                  <c:v>0.184941</c:v>
                </c:pt>
                <c:pt idx="185">
                  <c:v>0.18595</c:v>
                </c:pt>
                <c:pt idx="186">
                  <c:v>0.186958</c:v>
                </c:pt>
                <c:pt idx="187">
                  <c:v>0.187966</c:v>
                </c:pt>
                <c:pt idx="188">
                  <c:v>0.188975</c:v>
                </c:pt>
                <c:pt idx="189">
                  <c:v>0.189983</c:v>
                </c:pt>
                <c:pt idx="190">
                  <c:v>0.190992</c:v>
                </c:pt>
                <c:pt idx="191">
                  <c:v>0.192</c:v>
                </c:pt>
                <c:pt idx="192">
                  <c:v>0.192941</c:v>
                </c:pt>
                <c:pt idx="193">
                  <c:v>0.19395</c:v>
                </c:pt>
                <c:pt idx="194">
                  <c:v>0.194958</c:v>
                </c:pt>
                <c:pt idx="195">
                  <c:v>0.195966</c:v>
                </c:pt>
                <c:pt idx="196">
                  <c:v>0.196975</c:v>
                </c:pt>
                <c:pt idx="197">
                  <c:v>0.197983</c:v>
                </c:pt>
                <c:pt idx="198">
                  <c:v>0.198992</c:v>
                </c:pt>
                <c:pt idx="199">
                  <c:v>0.2</c:v>
                </c:pt>
                <c:pt idx="200">
                  <c:v>0.200941</c:v>
                </c:pt>
                <c:pt idx="201">
                  <c:v>0.20195</c:v>
                </c:pt>
                <c:pt idx="202">
                  <c:v>0.202958</c:v>
                </c:pt>
                <c:pt idx="203">
                  <c:v>0.203966</c:v>
                </c:pt>
                <c:pt idx="204">
                  <c:v>0.204975</c:v>
                </c:pt>
                <c:pt idx="205">
                  <c:v>0.205983</c:v>
                </c:pt>
                <c:pt idx="206">
                  <c:v>0.206992</c:v>
                </c:pt>
                <c:pt idx="207">
                  <c:v>0.208</c:v>
                </c:pt>
                <c:pt idx="208">
                  <c:v>0.208941</c:v>
                </c:pt>
                <c:pt idx="209">
                  <c:v>0.20995</c:v>
                </c:pt>
                <c:pt idx="210">
                  <c:v>0.210958</c:v>
                </c:pt>
                <c:pt idx="211">
                  <c:v>0.211966</c:v>
                </c:pt>
                <c:pt idx="212">
                  <c:v>0.212975</c:v>
                </c:pt>
                <c:pt idx="213">
                  <c:v>0.213983</c:v>
                </c:pt>
                <c:pt idx="214">
                  <c:v>0.214992</c:v>
                </c:pt>
                <c:pt idx="215">
                  <c:v>0.216</c:v>
                </c:pt>
                <c:pt idx="216">
                  <c:v>0.216941</c:v>
                </c:pt>
                <c:pt idx="217">
                  <c:v>0.21795</c:v>
                </c:pt>
                <c:pt idx="218">
                  <c:v>0.218958</c:v>
                </c:pt>
                <c:pt idx="219">
                  <c:v>0.219966</c:v>
                </c:pt>
                <c:pt idx="220">
                  <c:v>0.220975</c:v>
                </c:pt>
                <c:pt idx="221">
                  <c:v>0.221983</c:v>
                </c:pt>
                <c:pt idx="222">
                  <c:v>0.222992</c:v>
                </c:pt>
                <c:pt idx="223">
                  <c:v>0.224</c:v>
                </c:pt>
                <c:pt idx="224">
                  <c:v>0.224941</c:v>
                </c:pt>
                <c:pt idx="225">
                  <c:v>0.22595</c:v>
                </c:pt>
                <c:pt idx="226">
                  <c:v>0.226958</c:v>
                </c:pt>
                <c:pt idx="227">
                  <c:v>0.227966</c:v>
                </c:pt>
                <c:pt idx="228">
                  <c:v>0.228975</c:v>
                </c:pt>
                <c:pt idx="229">
                  <c:v>0.229983</c:v>
                </c:pt>
                <c:pt idx="230">
                  <c:v>0.230992</c:v>
                </c:pt>
                <c:pt idx="231">
                  <c:v>0.232</c:v>
                </c:pt>
                <c:pt idx="232">
                  <c:v>0.232941</c:v>
                </c:pt>
                <c:pt idx="233">
                  <c:v>0.23395</c:v>
                </c:pt>
                <c:pt idx="234">
                  <c:v>0.234958</c:v>
                </c:pt>
                <c:pt idx="235">
                  <c:v>0.235966</c:v>
                </c:pt>
                <c:pt idx="236">
                  <c:v>0.236975</c:v>
                </c:pt>
                <c:pt idx="237">
                  <c:v>0.237983</c:v>
                </c:pt>
                <c:pt idx="238">
                  <c:v>0.238992</c:v>
                </c:pt>
                <c:pt idx="239">
                  <c:v>0.24</c:v>
                </c:pt>
                <c:pt idx="240">
                  <c:v>0.240941</c:v>
                </c:pt>
                <c:pt idx="241">
                  <c:v>0.24195</c:v>
                </c:pt>
                <c:pt idx="242">
                  <c:v>0.242958</c:v>
                </c:pt>
                <c:pt idx="243">
                  <c:v>0.243966</c:v>
                </c:pt>
                <c:pt idx="244">
                  <c:v>0.244975</c:v>
                </c:pt>
                <c:pt idx="245">
                  <c:v>0.245983</c:v>
                </c:pt>
                <c:pt idx="246">
                  <c:v>0.246992</c:v>
                </c:pt>
                <c:pt idx="247">
                  <c:v>0.248</c:v>
                </c:pt>
                <c:pt idx="248">
                  <c:v>0.248941</c:v>
                </c:pt>
                <c:pt idx="249">
                  <c:v>0.24995</c:v>
                </c:pt>
                <c:pt idx="250">
                  <c:v>0.250958</c:v>
                </c:pt>
                <c:pt idx="251">
                  <c:v>0.251966</c:v>
                </c:pt>
                <c:pt idx="252">
                  <c:v>0.252975</c:v>
                </c:pt>
                <c:pt idx="253">
                  <c:v>0.253983</c:v>
                </c:pt>
                <c:pt idx="254">
                  <c:v>0.254992</c:v>
                </c:pt>
                <c:pt idx="255">
                  <c:v>0.256</c:v>
                </c:pt>
                <c:pt idx="256">
                  <c:v>0.256941</c:v>
                </c:pt>
                <c:pt idx="257">
                  <c:v>0.25795</c:v>
                </c:pt>
                <c:pt idx="258">
                  <c:v>0.258958</c:v>
                </c:pt>
                <c:pt idx="259">
                  <c:v>0.259966</c:v>
                </c:pt>
                <c:pt idx="260">
                  <c:v>0.260975</c:v>
                </c:pt>
                <c:pt idx="261">
                  <c:v>0.261983</c:v>
                </c:pt>
                <c:pt idx="262">
                  <c:v>0.262992</c:v>
                </c:pt>
                <c:pt idx="263">
                  <c:v>0.264</c:v>
                </c:pt>
                <c:pt idx="264">
                  <c:v>0.264941</c:v>
                </c:pt>
                <c:pt idx="265">
                  <c:v>0.26595</c:v>
                </c:pt>
                <c:pt idx="266">
                  <c:v>0.266958</c:v>
                </c:pt>
                <c:pt idx="267">
                  <c:v>0.267966</c:v>
                </c:pt>
                <c:pt idx="268">
                  <c:v>0.268975</c:v>
                </c:pt>
                <c:pt idx="269">
                  <c:v>0.269983</c:v>
                </c:pt>
                <c:pt idx="270">
                  <c:v>0.270992</c:v>
                </c:pt>
                <c:pt idx="271">
                  <c:v>0.272</c:v>
                </c:pt>
                <c:pt idx="272">
                  <c:v>0.272941</c:v>
                </c:pt>
                <c:pt idx="273">
                  <c:v>0.27395</c:v>
                </c:pt>
                <c:pt idx="274">
                  <c:v>0.274958</c:v>
                </c:pt>
                <c:pt idx="275">
                  <c:v>0.275966</c:v>
                </c:pt>
                <c:pt idx="276">
                  <c:v>0.276975</c:v>
                </c:pt>
                <c:pt idx="277">
                  <c:v>0.277983</c:v>
                </c:pt>
                <c:pt idx="278">
                  <c:v>0.278992</c:v>
                </c:pt>
                <c:pt idx="279">
                  <c:v>0.28</c:v>
                </c:pt>
                <c:pt idx="280">
                  <c:v>0.280941</c:v>
                </c:pt>
                <c:pt idx="281">
                  <c:v>0.28195</c:v>
                </c:pt>
                <c:pt idx="282">
                  <c:v>0.282958</c:v>
                </c:pt>
                <c:pt idx="283">
                  <c:v>0.283966</c:v>
                </c:pt>
                <c:pt idx="284">
                  <c:v>0.284975</c:v>
                </c:pt>
                <c:pt idx="285">
                  <c:v>0.285983</c:v>
                </c:pt>
                <c:pt idx="286">
                  <c:v>0.286992</c:v>
                </c:pt>
                <c:pt idx="287">
                  <c:v>0.288</c:v>
                </c:pt>
                <c:pt idx="288">
                  <c:v>0.288941</c:v>
                </c:pt>
                <c:pt idx="289">
                  <c:v>0.28995</c:v>
                </c:pt>
                <c:pt idx="290">
                  <c:v>0.290958</c:v>
                </c:pt>
                <c:pt idx="291">
                  <c:v>0.291966</c:v>
                </c:pt>
                <c:pt idx="292">
                  <c:v>0.292975</c:v>
                </c:pt>
                <c:pt idx="293">
                  <c:v>0.293983</c:v>
                </c:pt>
                <c:pt idx="294">
                  <c:v>0.294992</c:v>
                </c:pt>
                <c:pt idx="295">
                  <c:v>0.296</c:v>
                </c:pt>
                <c:pt idx="296">
                  <c:v>0.296941</c:v>
                </c:pt>
                <c:pt idx="297">
                  <c:v>0.29795</c:v>
                </c:pt>
                <c:pt idx="298">
                  <c:v>0.298958</c:v>
                </c:pt>
                <c:pt idx="299">
                  <c:v>0.299966</c:v>
                </c:pt>
                <c:pt idx="300">
                  <c:v>0.300975</c:v>
                </c:pt>
                <c:pt idx="301">
                  <c:v>0.301983</c:v>
                </c:pt>
                <c:pt idx="302">
                  <c:v>0.302992</c:v>
                </c:pt>
                <c:pt idx="303">
                  <c:v>0.304</c:v>
                </c:pt>
                <c:pt idx="304">
                  <c:v>0.304941</c:v>
                </c:pt>
                <c:pt idx="305">
                  <c:v>0.30595</c:v>
                </c:pt>
                <c:pt idx="306">
                  <c:v>0.306958</c:v>
                </c:pt>
                <c:pt idx="307">
                  <c:v>0.307966</c:v>
                </c:pt>
                <c:pt idx="308">
                  <c:v>0.308975</c:v>
                </c:pt>
                <c:pt idx="309">
                  <c:v>0.309983</c:v>
                </c:pt>
                <c:pt idx="310">
                  <c:v>0.310992</c:v>
                </c:pt>
                <c:pt idx="311">
                  <c:v>0.312</c:v>
                </c:pt>
                <c:pt idx="312">
                  <c:v>0.312941</c:v>
                </c:pt>
                <c:pt idx="313">
                  <c:v>0.31395</c:v>
                </c:pt>
                <c:pt idx="314">
                  <c:v>0.314958</c:v>
                </c:pt>
                <c:pt idx="315">
                  <c:v>0.315966</c:v>
                </c:pt>
                <c:pt idx="316">
                  <c:v>0.316975</c:v>
                </c:pt>
                <c:pt idx="317">
                  <c:v>0.317983</c:v>
                </c:pt>
                <c:pt idx="318">
                  <c:v>0.318992</c:v>
                </c:pt>
                <c:pt idx="319">
                  <c:v>0.32</c:v>
                </c:pt>
                <c:pt idx="320">
                  <c:v>0.320941</c:v>
                </c:pt>
                <c:pt idx="321">
                  <c:v>0.32195</c:v>
                </c:pt>
                <c:pt idx="322">
                  <c:v>0.322958</c:v>
                </c:pt>
                <c:pt idx="323">
                  <c:v>0.323966</c:v>
                </c:pt>
                <c:pt idx="324">
                  <c:v>0.324975</c:v>
                </c:pt>
                <c:pt idx="325">
                  <c:v>0.325983</c:v>
                </c:pt>
                <c:pt idx="326">
                  <c:v>0.326992</c:v>
                </c:pt>
                <c:pt idx="327">
                  <c:v>0.328</c:v>
                </c:pt>
                <c:pt idx="328">
                  <c:v>0.328941</c:v>
                </c:pt>
                <c:pt idx="329">
                  <c:v>0.32995</c:v>
                </c:pt>
                <c:pt idx="330">
                  <c:v>0.330958</c:v>
                </c:pt>
                <c:pt idx="331">
                  <c:v>0.331966</c:v>
                </c:pt>
                <c:pt idx="332">
                  <c:v>0.332975</c:v>
                </c:pt>
                <c:pt idx="333">
                  <c:v>0.333983</c:v>
                </c:pt>
                <c:pt idx="334">
                  <c:v>0.334992</c:v>
                </c:pt>
                <c:pt idx="335">
                  <c:v>0.336</c:v>
                </c:pt>
                <c:pt idx="336">
                  <c:v>0.336941</c:v>
                </c:pt>
                <c:pt idx="337">
                  <c:v>0.33795</c:v>
                </c:pt>
                <c:pt idx="338">
                  <c:v>0.338958</c:v>
                </c:pt>
                <c:pt idx="339">
                  <c:v>0.339966</c:v>
                </c:pt>
                <c:pt idx="340">
                  <c:v>0.340975</c:v>
                </c:pt>
                <c:pt idx="341">
                  <c:v>0.341983</c:v>
                </c:pt>
                <c:pt idx="342">
                  <c:v>0.342992</c:v>
                </c:pt>
                <c:pt idx="343">
                  <c:v>0.344</c:v>
                </c:pt>
                <c:pt idx="344">
                  <c:v>0.344941</c:v>
                </c:pt>
                <c:pt idx="345">
                  <c:v>0.34595</c:v>
                </c:pt>
                <c:pt idx="346">
                  <c:v>0.346958</c:v>
                </c:pt>
                <c:pt idx="347">
                  <c:v>0.347966</c:v>
                </c:pt>
                <c:pt idx="348">
                  <c:v>0.348975</c:v>
                </c:pt>
                <c:pt idx="349">
                  <c:v>0.349983</c:v>
                </c:pt>
                <c:pt idx="350">
                  <c:v>0.350992</c:v>
                </c:pt>
                <c:pt idx="351">
                  <c:v>0.352</c:v>
                </c:pt>
                <c:pt idx="352">
                  <c:v>0.352941</c:v>
                </c:pt>
                <c:pt idx="353">
                  <c:v>0.35395</c:v>
                </c:pt>
                <c:pt idx="354">
                  <c:v>0.354958</c:v>
                </c:pt>
                <c:pt idx="355">
                  <c:v>0.355966</c:v>
                </c:pt>
                <c:pt idx="356">
                  <c:v>0.356975</c:v>
                </c:pt>
                <c:pt idx="357">
                  <c:v>0.357983</c:v>
                </c:pt>
                <c:pt idx="358">
                  <c:v>0.358992</c:v>
                </c:pt>
                <c:pt idx="359">
                  <c:v>0.36</c:v>
                </c:pt>
                <c:pt idx="360">
                  <c:v>0.360941</c:v>
                </c:pt>
                <c:pt idx="361">
                  <c:v>0.36195</c:v>
                </c:pt>
                <c:pt idx="362">
                  <c:v>0.362958</c:v>
                </c:pt>
                <c:pt idx="363">
                  <c:v>0.363966</c:v>
                </c:pt>
                <c:pt idx="364">
                  <c:v>0.364975</c:v>
                </c:pt>
                <c:pt idx="365">
                  <c:v>0.365983</c:v>
                </c:pt>
                <c:pt idx="366">
                  <c:v>0.366992</c:v>
                </c:pt>
                <c:pt idx="367">
                  <c:v>0.368</c:v>
                </c:pt>
                <c:pt idx="368">
                  <c:v>0.368941</c:v>
                </c:pt>
                <c:pt idx="369">
                  <c:v>0.36995</c:v>
                </c:pt>
                <c:pt idx="370">
                  <c:v>0.370958</c:v>
                </c:pt>
                <c:pt idx="371">
                  <c:v>0.371966</c:v>
                </c:pt>
                <c:pt idx="372">
                  <c:v>0.372975</c:v>
                </c:pt>
                <c:pt idx="373">
                  <c:v>0.373983</c:v>
                </c:pt>
                <c:pt idx="374">
                  <c:v>0.374992</c:v>
                </c:pt>
                <c:pt idx="375">
                  <c:v>0.376</c:v>
                </c:pt>
                <c:pt idx="376">
                  <c:v>0.376941</c:v>
                </c:pt>
                <c:pt idx="377">
                  <c:v>0.37795</c:v>
                </c:pt>
                <c:pt idx="378">
                  <c:v>0.378958</c:v>
                </c:pt>
                <c:pt idx="379">
                  <c:v>0.379966</c:v>
                </c:pt>
                <c:pt idx="380">
                  <c:v>0.380975</c:v>
                </c:pt>
                <c:pt idx="381">
                  <c:v>0.381983</c:v>
                </c:pt>
                <c:pt idx="382">
                  <c:v>0.382992</c:v>
                </c:pt>
                <c:pt idx="383">
                  <c:v>0.384</c:v>
                </c:pt>
                <c:pt idx="384">
                  <c:v>0.384941</c:v>
                </c:pt>
                <c:pt idx="385">
                  <c:v>0.38595</c:v>
                </c:pt>
                <c:pt idx="386">
                  <c:v>0.386958</c:v>
                </c:pt>
                <c:pt idx="387">
                  <c:v>0.387966</c:v>
                </c:pt>
                <c:pt idx="388">
                  <c:v>0.388975</c:v>
                </c:pt>
                <c:pt idx="389">
                  <c:v>0.389983</c:v>
                </c:pt>
                <c:pt idx="390">
                  <c:v>0.390992</c:v>
                </c:pt>
                <c:pt idx="391">
                  <c:v>0.392</c:v>
                </c:pt>
                <c:pt idx="392">
                  <c:v>0.392941</c:v>
                </c:pt>
                <c:pt idx="393">
                  <c:v>0.39395</c:v>
                </c:pt>
                <c:pt idx="394">
                  <c:v>0.394958</c:v>
                </c:pt>
                <c:pt idx="395">
                  <c:v>0.395966</c:v>
                </c:pt>
                <c:pt idx="396">
                  <c:v>0.396975</c:v>
                </c:pt>
                <c:pt idx="397">
                  <c:v>0.397983</c:v>
                </c:pt>
                <c:pt idx="398">
                  <c:v>0.398992</c:v>
                </c:pt>
                <c:pt idx="399">
                  <c:v>0.4</c:v>
                </c:pt>
                <c:pt idx="400">
                  <c:v>0.400941</c:v>
                </c:pt>
                <c:pt idx="401">
                  <c:v>0.40195</c:v>
                </c:pt>
                <c:pt idx="402">
                  <c:v>0.402958</c:v>
                </c:pt>
                <c:pt idx="403">
                  <c:v>0.403966</c:v>
                </c:pt>
                <c:pt idx="404">
                  <c:v>0.404975</c:v>
                </c:pt>
                <c:pt idx="405">
                  <c:v>0.405983</c:v>
                </c:pt>
                <c:pt idx="406">
                  <c:v>0.406992</c:v>
                </c:pt>
                <c:pt idx="407">
                  <c:v>0.408</c:v>
                </c:pt>
                <c:pt idx="408">
                  <c:v>0.408941</c:v>
                </c:pt>
                <c:pt idx="409">
                  <c:v>0.40995</c:v>
                </c:pt>
                <c:pt idx="410">
                  <c:v>0.410958</c:v>
                </c:pt>
                <c:pt idx="411">
                  <c:v>0.411966</c:v>
                </c:pt>
                <c:pt idx="412">
                  <c:v>0.412975</c:v>
                </c:pt>
                <c:pt idx="413">
                  <c:v>0.413983</c:v>
                </c:pt>
                <c:pt idx="414">
                  <c:v>0.414992</c:v>
                </c:pt>
                <c:pt idx="415">
                  <c:v>0.416</c:v>
                </c:pt>
                <c:pt idx="416">
                  <c:v>0.416941</c:v>
                </c:pt>
                <c:pt idx="417">
                  <c:v>0.41795</c:v>
                </c:pt>
                <c:pt idx="418">
                  <c:v>0.418958</c:v>
                </c:pt>
                <c:pt idx="419">
                  <c:v>0.419966</c:v>
                </c:pt>
                <c:pt idx="420">
                  <c:v>0.420975</c:v>
                </c:pt>
                <c:pt idx="421">
                  <c:v>0.421983</c:v>
                </c:pt>
                <c:pt idx="422">
                  <c:v>0.422992</c:v>
                </c:pt>
                <c:pt idx="423">
                  <c:v>0.424</c:v>
                </c:pt>
                <c:pt idx="424">
                  <c:v>0.424941</c:v>
                </c:pt>
                <c:pt idx="425">
                  <c:v>0.42595</c:v>
                </c:pt>
                <c:pt idx="426">
                  <c:v>0.426958</c:v>
                </c:pt>
                <c:pt idx="427">
                  <c:v>0.427966</c:v>
                </c:pt>
                <c:pt idx="428">
                  <c:v>0.428975</c:v>
                </c:pt>
                <c:pt idx="429">
                  <c:v>0.429983</c:v>
                </c:pt>
                <c:pt idx="430">
                  <c:v>0.430992</c:v>
                </c:pt>
                <c:pt idx="431">
                  <c:v>0.432</c:v>
                </c:pt>
                <c:pt idx="432">
                  <c:v>0.432941</c:v>
                </c:pt>
                <c:pt idx="433">
                  <c:v>0.43395</c:v>
                </c:pt>
                <c:pt idx="434">
                  <c:v>0.434958</c:v>
                </c:pt>
                <c:pt idx="435">
                  <c:v>0.435966</c:v>
                </c:pt>
                <c:pt idx="436">
                  <c:v>0.436975</c:v>
                </c:pt>
                <c:pt idx="437">
                  <c:v>0.437983</c:v>
                </c:pt>
                <c:pt idx="438">
                  <c:v>0.438992</c:v>
                </c:pt>
                <c:pt idx="439">
                  <c:v>0.44</c:v>
                </c:pt>
                <c:pt idx="440">
                  <c:v>0.440941</c:v>
                </c:pt>
                <c:pt idx="441">
                  <c:v>0.44195</c:v>
                </c:pt>
                <c:pt idx="442">
                  <c:v>0.442958</c:v>
                </c:pt>
                <c:pt idx="443">
                  <c:v>0.443966</c:v>
                </c:pt>
                <c:pt idx="444">
                  <c:v>0.444975</c:v>
                </c:pt>
                <c:pt idx="445">
                  <c:v>0.445983</c:v>
                </c:pt>
                <c:pt idx="446">
                  <c:v>0.446992</c:v>
                </c:pt>
                <c:pt idx="447">
                  <c:v>0.448</c:v>
                </c:pt>
                <c:pt idx="448">
                  <c:v>0.448941</c:v>
                </c:pt>
                <c:pt idx="449">
                  <c:v>0.44995</c:v>
                </c:pt>
                <c:pt idx="450">
                  <c:v>0.450958</c:v>
                </c:pt>
                <c:pt idx="451">
                  <c:v>0.451966</c:v>
                </c:pt>
                <c:pt idx="452">
                  <c:v>0.452975</c:v>
                </c:pt>
                <c:pt idx="453">
                  <c:v>0.453983</c:v>
                </c:pt>
                <c:pt idx="454">
                  <c:v>0.454992</c:v>
                </c:pt>
                <c:pt idx="455">
                  <c:v>0.456</c:v>
                </c:pt>
                <c:pt idx="456">
                  <c:v>0.456941</c:v>
                </c:pt>
                <c:pt idx="457">
                  <c:v>0.45795</c:v>
                </c:pt>
                <c:pt idx="458">
                  <c:v>0.458958</c:v>
                </c:pt>
                <c:pt idx="459">
                  <c:v>0.459966</c:v>
                </c:pt>
                <c:pt idx="460">
                  <c:v>0.460975</c:v>
                </c:pt>
                <c:pt idx="461">
                  <c:v>0.461983</c:v>
                </c:pt>
                <c:pt idx="462">
                  <c:v>0.462992</c:v>
                </c:pt>
                <c:pt idx="463">
                  <c:v>0.464</c:v>
                </c:pt>
                <c:pt idx="464">
                  <c:v>0.464941</c:v>
                </c:pt>
                <c:pt idx="465">
                  <c:v>0.46595</c:v>
                </c:pt>
                <c:pt idx="466">
                  <c:v>0.466958</c:v>
                </c:pt>
                <c:pt idx="467">
                  <c:v>0.467966</c:v>
                </c:pt>
                <c:pt idx="468">
                  <c:v>0.468975</c:v>
                </c:pt>
                <c:pt idx="469">
                  <c:v>0.469983</c:v>
                </c:pt>
                <c:pt idx="470">
                  <c:v>0.470992</c:v>
                </c:pt>
                <c:pt idx="471">
                  <c:v>0.472</c:v>
                </c:pt>
                <c:pt idx="472">
                  <c:v>0.472941</c:v>
                </c:pt>
                <c:pt idx="473">
                  <c:v>0.47395</c:v>
                </c:pt>
                <c:pt idx="474">
                  <c:v>0.474958</c:v>
                </c:pt>
                <c:pt idx="475">
                  <c:v>0.475966</c:v>
                </c:pt>
                <c:pt idx="476">
                  <c:v>0.476975</c:v>
                </c:pt>
                <c:pt idx="477">
                  <c:v>0.477983</c:v>
                </c:pt>
                <c:pt idx="478">
                  <c:v>0.478992</c:v>
                </c:pt>
                <c:pt idx="479">
                  <c:v>0.48</c:v>
                </c:pt>
                <c:pt idx="480">
                  <c:v>0.480941</c:v>
                </c:pt>
                <c:pt idx="481">
                  <c:v>0.48195</c:v>
                </c:pt>
                <c:pt idx="482">
                  <c:v>0.482958</c:v>
                </c:pt>
                <c:pt idx="483">
                  <c:v>0.483966</c:v>
                </c:pt>
                <c:pt idx="484">
                  <c:v>0.484975</c:v>
                </c:pt>
                <c:pt idx="485">
                  <c:v>0.485983</c:v>
                </c:pt>
                <c:pt idx="486">
                  <c:v>0.486992</c:v>
                </c:pt>
                <c:pt idx="487">
                  <c:v>0.488</c:v>
                </c:pt>
                <c:pt idx="488">
                  <c:v>0.488941</c:v>
                </c:pt>
                <c:pt idx="489">
                  <c:v>0.48995</c:v>
                </c:pt>
                <c:pt idx="490">
                  <c:v>0.490958</c:v>
                </c:pt>
                <c:pt idx="491">
                  <c:v>0.491966</c:v>
                </c:pt>
                <c:pt idx="492">
                  <c:v>0.492975</c:v>
                </c:pt>
                <c:pt idx="493">
                  <c:v>0.493983</c:v>
                </c:pt>
                <c:pt idx="494">
                  <c:v>0.494992</c:v>
                </c:pt>
                <c:pt idx="495">
                  <c:v>0.496</c:v>
                </c:pt>
                <c:pt idx="496">
                  <c:v>0.496941</c:v>
                </c:pt>
                <c:pt idx="497">
                  <c:v>0.49795</c:v>
                </c:pt>
                <c:pt idx="498">
                  <c:v>0.498958</c:v>
                </c:pt>
                <c:pt idx="499">
                  <c:v>0.499966</c:v>
                </c:pt>
                <c:pt idx="500">
                  <c:v>0.500975</c:v>
                </c:pt>
                <c:pt idx="501">
                  <c:v>0.501983</c:v>
                </c:pt>
                <c:pt idx="502">
                  <c:v>0.502992</c:v>
                </c:pt>
                <c:pt idx="503">
                  <c:v>0.504</c:v>
                </c:pt>
                <c:pt idx="504">
                  <c:v>0.504941</c:v>
                </c:pt>
                <c:pt idx="505">
                  <c:v>0.50595</c:v>
                </c:pt>
                <c:pt idx="506">
                  <c:v>0.506958</c:v>
                </c:pt>
                <c:pt idx="507">
                  <c:v>0.507966</c:v>
                </c:pt>
                <c:pt idx="508">
                  <c:v>0.508975</c:v>
                </c:pt>
                <c:pt idx="509">
                  <c:v>0.509983</c:v>
                </c:pt>
                <c:pt idx="510">
                  <c:v>0.510992</c:v>
                </c:pt>
                <c:pt idx="511">
                  <c:v>0.512</c:v>
                </c:pt>
                <c:pt idx="512">
                  <c:v>0.512941</c:v>
                </c:pt>
                <c:pt idx="513">
                  <c:v>0.51395</c:v>
                </c:pt>
                <c:pt idx="514">
                  <c:v>0.514958</c:v>
                </c:pt>
                <c:pt idx="515">
                  <c:v>0.515966</c:v>
                </c:pt>
                <c:pt idx="516">
                  <c:v>0.516975</c:v>
                </c:pt>
                <c:pt idx="517">
                  <c:v>0.517983</c:v>
                </c:pt>
                <c:pt idx="518">
                  <c:v>0.518992</c:v>
                </c:pt>
                <c:pt idx="519">
                  <c:v>0.52</c:v>
                </c:pt>
                <c:pt idx="520">
                  <c:v>0.520941</c:v>
                </c:pt>
                <c:pt idx="521">
                  <c:v>0.52195</c:v>
                </c:pt>
                <c:pt idx="522">
                  <c:v>0.522958</c:v>
                </c:pt>
                <c:pt idx="523">
                  <c:v>0.523966</c:v>
                </c:pt>
                <c:pt idx="524">
                  <c:v>0.524975</c:v>
                </c:pt>
                <c:pt idx="525">
                  <c:v>0.525983</c:v>
                </c:pt>
                <c:pt idx="526">
                  <c:v>0.526992</c:v>
                </c:pt>
                <c:pt idx="527">
                  <c:v>0.528</c:v>
                </c:pt>
                <c:pt idx="528">
                  <c:v>0.528941</c:v>
                </c:pt>
                <c:pt idx="529">
                  <c:v>0.52995</c:v>
                </c:pt>
                <c:pt idx="530">
                  <c:v>0.530958</c:v>
                </c:pt>
                <c:pt idx="531">
                  <c:v>0.531966</c:v>
                </c:pt>
                <c:pt idx="532">
                  <c:v>0.532975</c:v>
                </c:pt>
                <c:pt idx="533">
                  <c:v>0.533983</c:v>
                </c:pt>
                <c:pt idx="534">
                  <c:v>0.534992</c:v>
                </c:pt>
                <c:pt idx="535">
                  <c:v>0.536</c:v>
                </c:pt>
                <c:pt idx="536">
                  <c:v>0.536941</c:v>
                </c:pt>
                <c:pt idx="537">
                  <c:v>0.53795</c:v>
                </c:pt>
                <c:pt idx="538">
                  <c:v>0.538958</c:v>
                </c:pt>
                <c:pt idx="539">
                  <c:v>0.539966</c:v>
                </c:pt>
                <c:pt idx="540">
                  <c:v>0.540975</c:v>
                </c:pt>
                <c:pt idx="541">
                  <c:v>0.541983</c:v>
                </c:pt>
                <c:pt idx="542">
                  <c:v>0.542992</c:v>
                </c:pt>
                <c:pt idx="543">
                  <c:v>0.544</c:v>
                </c:pt>
                <c:pt idx="544">
                  <c:v>0.544941</c:v>
                </c:pt>
                <c:pt idx="545">
                  <c:v>0.54595</c:v>
                </c:pt>
                <c:pt idx="546">
                  <c:v>0.546958</c:v>
                </c:pt>
                <c:pt idx="547">
                  <c:v>0.547966</c:v>
                </c:pt>
                <c:pt idx="548">
                  <c:v>0.548975</c:v>
                </c:pt>
                <c:pt idx="549">
                  <c:v>0.549983</c:v>
                </c:pt>
                <c:pt idx="550">
                  <c:v>0.550992</c:v>
                </c:pt>
                <c:pt idx="551">
                  <c:v>0.552</c:v>
                </c:pt>
                <c:pt idx="552">
                  <c:v>0.552941</c:v>
                </c:pt>
                <c:pt idx="553">
                  <c:v>0.55395</c:v>
                </c:pt>
                <c:pt idx="554">
                  <c:v>0.554958</c:v>
                </c:pt>
                <c:pt idx="555">
                  <c:v>0.555966</c:v>
                </c:pt>
                <c:pt idx="556">
                  <c:v>0.556975</c:v>
                </c:pt>
                <c:pt idx="557">
                  <c:v>0.557983</c:v>
                </c:pt>
                <c:pt idx="558">
                  <c:v>0.558992</c:v>
                </c:pt>
                <c:pt idx="559">
                  <c:v>0.56</c:v>
                </c:pt>
                <c:pt idx="560">
                  <c:v>0.560941</c:v>
                </c:pt>
                <c:pt idx="561">
                  <c:v>0.56195</c:v>
                </c:pt>
                <c:pt idx="562">
                  <c:v>0.562958</c:v>
                </c:pt>
                <c:pt idx="563">
                  <c:v>0.563966</c:v>
                </c:pt>
                <c:pt idx="564">
                  <c:v>0.564975</c:v>
                </c:pt>
                <c:pt idx="565">
                  <c:v>0.565983</c:v>
                </c:pt>
                <c:pt idx="566">
                  <c:v>0.566992</c:v>
                </c:pt>
                <c:pt idx="567">
                  <c:v>0.568</c:v>
                </c:pt>
                <c:pt idx="568">
                  <c:v>0.568941</c:v>
                </c:pt>
                <c:pt idx="569">
                  <c:v>0.56995</c:v>
                </c:pt>
                <c:pt idx="570">
                  <c:v>0.570958</c:v>
                </c:pt>
                <c:pt idx="571">
                  <c:v>0.571966</c:v>
                </c:pt>
                <c:pt idx="572">
                  <c:v>0.572975</c:v>
                </c:pt>
                <c:pt idx="573">
                  <c:v>0.573983</c:v>
                </c:pt>
                <c:pt idx="574">
                  <c:v>0.574992</c:v>
                </c:pt>
                <c:pt idx="575">
                  <c:v>0.576</c:v>
                </c:pt>
                <c:pt idx="576">
                  <c:v>0.576941</c:v>
                </c:pt>
                <c:pt idx="577">
                  <c:v>0.57795</c:v>
                </c:pt>
                <c:pt idx="578">
                  <c:v>0.578958</c:v>
                </c:pt>
                <c:pt idx="579">
                  <c:v>0.579966</c:v>
                </c:pt>
                <c:pt idx="580">
                  <c:v>0.580975</c:v>
                </c:pt>
                <c:pt idx="581">
                  <c:v>0.581983</c:v>
                </c:pt>
                <c:pt idx="582">
                  <c:v>0.582992</c:v>
                </c:pt>
                <c:pt idx="583">
                  <c:v>0.584</c:v>
                </c:pt>
                <c:pt idx="584">
                  <c:v>0.584941</c:v>
                </c:pt>
                <c:pt idx="585">
                  <c:v>0.58595</c:v>
                </c:pt>
                <c:pt idx="586">
                  <c:v>0.586958</c:v>
                </c:pt>
                <c:pt idx="587">
                  <c:v>0.587966</c:v>
                </c:pt>
                <c:pt idx="588">
                  <c:v>0.588975</c:v>
                </c:pt>
                <c:pt idx="589">
                  <c:v>0.589983</c:v>
                </c:pt>
                <c:pt idx="590">
                  <c:v>0.590992</c:v>
                </c:pt>
                <c:pt idx="591">
                  <c:v>0.592</c:v>
                </c:pt>
                <c:pt idx="592">
                  <c:v>0.592941</c:v>
                </c:pt>
                <c:pt idx="593">
                  <c:v>0.59395</c:v>
                </c:pt>
                <c:pt idx="594">
                  <c:v>0.594958</c:v>
                </c:pt>
                <c:pt idx="595">
                  <c:v>0.595966</c:v>
                </c:pt>
                <c:pt idx="596">
                  <c:v>0.596975</c:v>
                </c:pt>
                <c:pt idx="597">
                  <c:v>0.597983</c:v>
                </c:pt>
                <c:pt idx="598">
                  <c:v>0.598992</c:v>
                </c:pt>
                <c:pt idx="599">
                  <c:v>0.6</c:v>
                </c:pt>
                <c:pt idx="600">
                  <c:v>0.600941</c:v>
                </c:pt>
                <c:pt idx="601">
                  <c:v>0.60195</c:v>
                </c:pt>
                <c:pt idx="602">
                  <c:v>0.602958</c:v>
                </c:pt>
                <c:pt idx="603">
                  <c:v>0.603966</c:v>
                </c:pt>
                <c:pt idx="604">
                  <c:v>0.604975</c:v>
                </c:pt>
                <c:pt idx="605">
                  <c:v>0.605983</c:v>
                </c:pt>
                <c:pt idx="606">
                  <c:v>0.606992</c:v>
                </c:pt>
                <c:pt idx="607">
                  <c:v>0.608</c:v>
                </c:pt>
                <c:pt idx="608">
                  <c:v>0.608941</c:v>
                </c:pt>
                <c:pt idx="609">
                  <c:v>0.60995</c:v>
                </c:pt>
                <c:pt idx="610">
                  <c:v>0.610958</c:v>
                </c:pt>
                <c:pt idx="611">
                  <c:v>0.611966</c:v>
                </c:pt>
                <c:pt idx="612">
                  <c:v>0.612975</c:v>
                </c:pt>
                <c:pt idx="613">
                  <c:v>0.613983</c:v>
                </c:pt>
                <c:pt idx="614">
                  <c:v>0.614992</c:v>
                </c:pt>
                <c:pt idx="615">
                  <c:v>0.616</c:v>
                </c:pt>
                <c:pt idx="616">
                  <c:v>0.616941</c:v>
                </c:pt>
                <c:pt idx="617">
                  <c:v>0.61795</c:v>
                </c:pt>
                <c:pt idx="618">
                  <c:v>0.618958</c:v>
                </c:pt>
                <c:pt idx="619">
                  <c:v>0.619966</c:v>
                </c:pt>
                <c:pt idx="620">
                  <c:v>0.620975</c:v>
                </c:pt>
                <c:pt idx="621">
                  <c:v>0.621983</c:v>
                </c:pt>
                <c:pt idx="622">
                  <c:v>0.622992</c:v>
                </c:pt>
                <c:pt idx="623">
                  <c:v>0.624</c:v>
                </c:pt>
                <c:pt idx="624">
                  <c:v>0.624941</c:v>
                </c:pt>
                <c:pt idx="625">
                  <c:v>0.62595</c:v>
                </c:pt>
                <c:pt idx="626">
                  <c:v>0.626958</c:v>
                </c:pt>
                <c:pt idx="627">
                  <c:v>0.627966</c:v>
                </c:pt>
                <c:pt idx="628">
                  <c:v>0.628975</c:v>
                </c:pt>
                <c:pt idx="629">
                  <c:v>0.629983</c:v>
                </c:pt>
                <c:pt idx="630">
                  <c:v>0.630992</c:v>
                </c:pt>
                <c:pt idx="631">
                  <c:v>0.632</c:v>
                </c:pt>
                <c:pt idx="632">
                  <c:v>0.632941</c:v>
                </c:pt>
                <c:pt idx="633">
                  <c:v>0.63395</c:v>
                </c:pt>
                <c:pt idx="634">
                  <c:v>0.634958</c:v>
                </c:pt>
                <c:pt idx="635">
                  <c:v>0.635966</c:v>
                </c:pt>
                <c:pt idx="636">
                  <c:v>0.636975</c:v>
                </c:pt>
                <c:pt idx="637">
                  <c:v>0.637983</c:v>
                </c:pt>
                <c:pt idx="638">
                  <c:v>0.638992</c:v>
                </c:pt>
                <c:pt idx="639">
                  <c:v>0.64</c:v>
                </c:pt>
                <c:pt idx="640">
                  <c:v>0.640941</c:v>
                </c:pt>
                <c:pt idx="641">
                  <c:v>0.64195</c:v>
                </c:pt>
                <c:pt idx="642">
                  <c:v>0.642958</c:v>
                </c:pt>
                <c:pt idx="643">
                  <c:v>0.643966</c:v>
                </c:pt>
                <c:pt idx="644">
                  <c:v>0.644975</c:v>
                </c:pt>
                <c:pt idx="645">
                  <c:v>0.645983</c:v>
                </c:pt>
                <c:pt idx="646">
                  <c:v>0.646992</c:v>
                </c:pt>
                <c:pt idx="647">
                  <c:v>0.648</c:v>
                </c:pt>
                <c:pt idx="648">
                  <c:v>0.648941</c:v>
                </c:pt>
                <c:pt idx="649">
                  <c:v>0.64995</c:v>
                </c:pt>
                <c:pt idx="650">
                  <c:v>0.650958</c:v>
                </c:pt>
                <c:pt idx="651">
                  <c:v>0.651966</c:v>
                </c:pt>
                <c:pt idx="652">
                  <c:v>0.652975</c:v>
                </c:pt>
                <c:pt idx="653">
                  <c:v>0.653983</c:v>
                </c:pt>
                <c:pt idx="654">
                  <c:v>0.654992</c:v>
                </c:pt>
                <c:pt idx="655">
                  <c:v>0.656</c:v>
                </c:pt>
                <c:pt idx="656">
                  <c:v>0.656941</c:v>
                </c:pt>
                <c:pt idx="657">
                  <c:v>0.65795</c:v>
                </c:pt>
                <c:pt idx="658">
                  <c:v>0.658958</c:v>
                </c:pt>
                <c:pt idx="659">
                  <c:v>0.659966</c:v>
                </c:pt>
                <c:pt idx="660">
                  <c:v>0.660975</c:v>
                </c:pt>
                <c:pt idx="661">
                  <c:v>0.661983</c:v>
                </c:pt>
                <c:pt idx="662">
                  <c:v>0.662992</c:v>
                </c:pt>
                <c:pt idx="663">
                  <c:v>0.664</c:v>
                </c:pt>
                <c:pt idx="664">
                  <c:v>0.664941</c:v>
                </c:pt>
                <c:pt idx="665">
                  <c:v>0.66595</c:v>
                </c:pt>
                <c:pt idx="666">
                  <c:v>0.666958</c:v>
                </c:pt>
                <c:pt idx="667">
                  <c:v>0.667966</c:v>
                </c:pt>
                <c:pt idx="668">
                  <c:v>0.668975</c:v>
                </c:pt>
                <c:pt idx="669">
                  <c:v>0.669983</c:v>
                </c:pt>
                <c:pt idx="670">
                  <c:v>0.670992</c:v>
                </c:pt>
                <c:pt idx="671">
                  <c:v>0.672</c:v>
                </c:pt>
                <c:pt idx="672">
                  <c:v>0.672941</c:v>
                </c:pt>
                <c:pt idx="673">
                  <c:v>0.67395</c:v>
                </c:pt>
                <c:pt idx="674">
                  <c:v>0.674958</c:v>
                </c:pt>
                <c:pt idx="675">
                  <c:v>0.675966</c:v>
                </c:pt>
                <c:pt idx="676">
                  <c:v>0.676975</c:v>
                </c:pt>
                <c:pt idx="677">
                  <c:v>0.677983</c:v>
                </c:pt>
                <c:pt idx="678">
                  <c:v>0.678992</c:v>
                </c:pt>
                <c:pt idx="679">
                  <c:v>0.68</c:v>
                </c:pt>
                <c:pt idx="680">
                  <c:v>0.680941</c:v>
                </c:pt>
                <c:pt idx="681">
                  <c:v>0.68195</c:v>
                </c:pt>
                <c:pt idx="682">
                  <c:v>0.682958</c:v>
                </c:pt>
                <c:pt idx="683">
                  <c:v>0.683966</c:v>
                </c:pt>
                <c:pt idx="684">
                  <c:v>0.684975</c:v>
                </c:pt>
                <c:pt idx="685">
                  <c:v>0.685983</c:v>
                </c:pt>
                <c:pt idx="686">
                  <c:v>0.686992</c:v>
                </c:pt>
                <c:pt idx="687">
                  <c:v>0.688</c:v>
                </c:pt>
                <c:pt idx="688">
                  <c:v>0.688941</c:v>
                </c:pt>
                <c:pt idx="689">
                  <c:v>0.68995</c:v>
                </c:pt>
                <c:pt idx="690">
                  <c:v>0.690958</c:v>
                </c:pt>
                <c:pt idx="691">
                  <c:v>0.691966</c:v>
                </c:pt>
                <c:pt idx="692">
                  <c:v>0.692975</c:v>
                </c:pt>
                <c:pt idx="693">
                  <c:v>0.693983</c:v>
                </c:pt>
                <c:pt idx="694">
                  <c:v>0.694992</c:v>
                </c:pt>
                <c:pt idx="695">
                  <c:v>0.696</c:v>
                </c:pt>
                <c:pt idx="696">
                  <c:v>0.696941</c:v>
                </c:pt>
                <c:pt idx="697">
                  <c:v>0.69795</c:v>
                </c:pt>
                <c:pt idx="698">
                  <c:v>0.698958</c:v>
                </c:pt>
                <c:pt idx="699">
                  <c:v>0.699966</c:v>
                </c:pt>
                <c:pt idx="700">
                  <c:v>0.700975</c:v>
                </c:pt>
                <c:pt idx="701">
                  <c:v>0.701983</c:v>
                </c:pt>
                <c:pt idx="702">
                  <c:v>0.702992</c:v>
                </c:pt>
                <c:pt idx="703">
                  <c:v>0.704</c:v>
                </c:pt>
                <c:pt idx="704">
                  <c:v>0.704941</c:v>
                </c:pt>
                <c:pt idx="705">
                  <c:v>0.70595</c:v>
                </c:pt>
                <c:pt idx="706">
                  <c:v>0.706958</c:v>
                </c:pt>
                <c:pt idx="707">
                  <c:v>0.707966</c:v>
                </c:pt>
                <c:pt idx="708">
                  <c:v>0.708975</c:v>
                </c:pt>
                <c:pt idx="709">
                  <c:v>0.709983</c:v>
                </c:pt>
                <c:pt idx="710">
                  <c:v>0.710992</c:v>
                </c:pt>
                <c:pt idx="711">
                  <c:v>0.712</c:v>
                </c:pt>
                <c:pt idx="712">
                  <c:v>0.712941</c:v>
                </c:pt>
                <c:pt idx="713">
                  <c:v>0.71395</c:v>
                </c:pt>
                <c:pt idx="714">
                  <c:v>0.714958</c:v>
                </c:pt>
                <c:pt idx="715">
                  <c:v>0.715966</c:v>
                </c:pt>
                <c:pt idx="716">
                  <c:v>0.716975</c:v>
                </c:pt>
                <c:pt idx="717">
                  <c:v>0.717983</c:v>
                </c:pt>
                <c:pt idx="718">
                  <c:v>0.718992</c:v>
                </c:pt>
                <c:pt idx="719">
                  <c:v>0.72</c:v>
                </c:pt>
                <c:pt idx="720">
                  <c:v>0.720941</c:v>
                </c:pt>
                <c:pt idx="721">
                  <c:v>0.72195</c:v>
                </c:pt>
                <c:pt idx="722">
                  <c:v>0.722958</c:v>
                </c:pt>
                <c:pt idx="723">
                  <c:v>0.723966</c:v>
                </c:pt>
                <c:pt idx="724">
                  <c:v>0.724975</c:v>
                </c:pt>
                <c:pt idx="725">
                  <c:v>0.725983</c:v>
                </c:pt>
                <c:pt idx="726">
                  <c:v>0.726992</c:v>
                </c:pt>
                <c:pt idx="727">
                  <c:v>0.728</c:v>
                </c:pt>
                <c:pt idx="728">
                  <c:v>0.728941</c:v>
                </c:pt>
                <c:pt idx="729">
                  <c:v>0.72995</c:v>
                </c:pt>
                <c:pt idx="730">
                  <c:v>0.730958</c:v>
                </c:pt>
                <c:pt idx="731">
                  <c:v>0.731966</c:v>
                </c:pt>
                <c:pt idx="732">
                  <c:v>0.732975</c:v>
                </c:pt>
                <c:pt idx="733">
                  <c:v>0.733983</c:v>
                </c:pt>
                <c:pt idx="734">
                  <c:v>0.734992</c:v>
                </c:pt>
                <c:pt idx="735">
                  <c:v>0.736</c:v>
                </c:pt>
                <c:pt idx="736">
                  <c:v>0.736941</c:v>
                </c:pt>
                <c:pt idx="737">
                  <c:v>0.73795</c:v>
                </c:pt>
                <c:pt idx="738">
                  <c:v>0.738958</c:v>
                </c:pt>
                <c:pt idx="739">
                  <c:v>0.739966</c:v>
                </c:pt>
                <c:pt idx="740">
                  <c:v>0.740975</c:v>
                </c:pt>
                <c:pt idx="741">
                  <c:v>0.741983</c:v>
                </c:pt>
                <c:pt idx="742">
                  <c:v>0.742992</c:v>
                </c:pt>
                <c:pt idx="743">
                  <c:v>0.744</c:v>
                </c:pt>
                <c:pt idx="744">
                  <c:v>0.744941</c:v>
                </c:pt>
                <c:pt idx="745">
                  <c:v>0.74595</c:v>
                </c:pt>
                <c:pt idx="746">
                  <c:v>0.746958</c:v>
                </c:pt>
                <c:pt idx="747">
                  <c:v>0.747966</c:v>
                </c:pt>
                <c:pt idx="748">
                  <c:v>0.748975</c:v>
                </c:pt>
                <c:pt idx="749">
                  <c:v>0.749983</c:v>
                </c:pt>
                <c:pt idx="750">
                  <c:v>0.750992</c:v>
                </c:pt>
                <c:pt idx="751">
                  <c:v>0.752</c:v>
                </c:pt>
                <c:pt idx="752">
                  <c:v>0.752941</c:v>
                </c:pt>
                <c:pt idx="753">
                  <c:v>0.75395</c:v>
                </c:pt>
                <c:pt idx="754">
                  <c:v>0.754958</c:v>
                </c:pt>
                <c:pt idx="755">
                  <c:v>0.755966</c:v>
                </c:pt>
                <c:pt idx="756">
                  <c:v>0.756975</c:v>
                </c:pt>
                <c:pt idx="757">
                  <c:v>0.757983</c:v>
                </c:pt>
                <c:pt idx="758">
                  <c:v>0.758992</c:v>
                </c:pt>
                <c:pt idx="759">
                  <c:v>0.76</c:v>
                </c:pt>
                <c:pt idx="760">
                  <c:v>0.760941</c:v>
                </c:pt>
                <c:pt idx="761">
                  <c:v>0.76195</c:v>
                </c:pt>
                <c:pt idx="762">
                  <c:v>0.762958</c:v>
                </c:pt>
                <c:pt idx="763">
                  <c:v>0.763966</c:v>
                </c:pt>
                <c:pt idx="764">
                  <c:v>0.764975</c:v>
                </c:pt>
                <c:pt idx="765">
                  <c:v>0.765983</c:v>
                </c:pt>
                <c:pt idx="766">
                  <c:v>0.766992</c:v>
                </c:pt>
                <c:pt idx="767">
                  <c:v>0.768</c:v>
                </c:pt>
                <c:pt idx="768">
                  <c:v>0.768941</c:v>
                </c:pt>
                <c:pt idx="769">
                  <c:v>0.76995</c:v>
                </c:pt>
                <c:pt idx="770">
                  <c:v>0.770958</c:v>
                </c:pt>
                <c:pt idx="771">
                  <c:v>0.771966</c:v>
                </c:pt>
                <c:pt idx="772">
                  <c:v>0.772975</c:v>
                </c:pt>
                <c:pt idx="773">
                  <c:v>0.773983</c:v>
                </c:pt>
                <c:pt idx="774">
                  <c:v>0.774992</c:v>
                </c:pt>
                <c:pt idx="775">
                  <c:v>0.776</c:v>
                </c:pt>
                <c:pt idx="776">
                  <c:v>0.776941</c:v>
                </c:pt>
                <c:pt idx="777">
                  <c:v>0.77795</c:v>
                </c:pt>
                <c:pt idx="778">
                  <c:v>0.778958</c:v>
                </c:pt>
                <c:pt idx="779">
                  <c:v>0.779966</c:v>
                </c:pt>
                <c:pt idx="780">
                  <c:v>0.780975</c:v>
                </c:pt>
                <c:pt idx="781">
                  <c:v>0.781983</c:v>
                </c:pt>
                <c:pt idx="782">
                  <c:v>0.782992</c:v>
                </c:pt>
                <c:pt idx="783">
                  <c:v>0.784</c:v>
                </c:pt>
                <c:pt idx="784">
                  <c:v>0.784941</c:v>
                </c:pt>
                <c:pt idx="785">
                  <c:v>0.78595</c:v>
                </c:pt>
                <c:pt idx="786">
                  <c:v>0.786958</c:v>
                </c:pt>
                <c:pt idx="787">
                  <c:v>0.787966</c:v>
                </c:pt>
                <c:pt idx="788">
                  <c:v>0.788975</c:v>
                </c:pt>
                <c:pt idx="789">
                  <c:v>0.789983</c:v>
                </c:pt>
                <c:pt idx="790">
                  <c:v>0.790992</c:v>
                </c:pt>
                <c:pt idx="791">
                  <c:v>0.792</c:v>
                </c:pt>
                <c:pt idx="792">
                  <c:v>0.792941</c:v>
                </c:pt>
                <c:pt idx="793">
                  <c:v>0.79395</c:v>
                </c:pt>
                <c:pt idx="794">
                  <c:v>0.794958</c:v>
                </c:pt>
                <c:pt idx="795">
                  <c:v>0.795966</c:v>
                </c:pt>
                <c:pt idx="796">
                  <c:v>0.796975</c:v>
                </c:pt>
                <c:pt idx="797">
                  <c:v>0.797983</c:v>
                </c:pt>
                <c:pt idx="798">
                  <c:v>0.798992</c:v>
                </c:pt>
                <c:pt idx="799">
                  <c:v>0.8</c:v>
                </c:pt>
                <c:pt idx="800">
                  <c:v>0.800941</c:v>
                </c:pt>
                <c:pt idx="801">
                  <c:v>0.80195</c:v>
                </c:pt>
                <c:pt idx="802">
                  <c:v>0.802958</c:v>
                </c:pt>
                <c:pt idx="803">
                  <c:v>0.803966</c:v>
                </c:pt>
                <c:pt idx="804">
                  <c:v>0.804975</c:v>
                </c:pt>
                <c:pt idx="805">
                  <c:v>0.805983</c:v>
                </c:pt>
                <c:pt idx="806">
                  <c:v>0.806992</c:v>
                </c:pt>
                <c:pt idx="807">
                  <c:v>0.808</c:v>
                </c:pt>
                <c:pt idx="808">
                  <c:v>0.808941</c:v>
                </c:pt>
                <c:pt idx="809">
                  <c:v>0.80995</c:v>
                </c:pt>
                <c:pt idx="810">
                  <c:v>0.810958</c:v>
                </c:pt>
                <c:pt idx="811">
                  <c:v>0.811966</c:v>
                </c:pt>
                <c:pt idx="812">
                  <c:v>0.812975</c:v>
                </c:pt>
                <c:pt idx="813">
                  <c:v>0.813983</c:v>
                </c:pt>
                <c:pt idx="814">
                  <c:v>0.814992</c:v>
                </c:pt>
                <c:pt idx="815">
                  <c:v>0.816</c:v>
                </c:pt>
                <c:pt idx="816">
                  <c:v>0.816941</c:v>
                </c:pt>
                <c:pt idx="817">
                  <c:v>0.81795</c:v>
                </c:pt>
                <c:pt idx="818">
                  <c:v>0.818958</c:v>
                </c:pt>
                <c:pt idx="819">
                  <c:v>0.819966</c:v>
                </c:pt>
                <c:pt idx="820">
                  <c:v>0.820975</c:v>
                </c:pt>
                <c:pt idx="821">
                  <c:v>0.821983</c:v>
                </c:pt>
                <c:pt idx="822">
                  <c:v>0.822992</c:v>
                </c:pt>
                <c:pt idx="823">
                  <c:v>0.824</c:v>
                </c:pt>
                <c:pt idx="824">
                  <c:v>0.824941</c:v>
                </c:pt>
                <c:pt idx="825">
                  <c:v>0.82595</c:v>
                </c:pt>
                <c:pt idx="826">
                  <c:v>0.826958</c:v>
                </c:pt>
                <c:pt idx="827">
                  <c:v>0.827966</c:v>
                </c:pt>
                <c:pt idx="828">
                  <c:v>0.828975</c:v>
                </c:pt>
                <c:pt idx="829">
                  <c:v>0.829983</c:v>
                </c:pt>
                <c:pt idx="830">
                  <c:v>0.830992</c:v>
                </c:pt>
                <c:pt idx="831">
                  <c:v>0.832</c:v>
                </c:pt>
                <c:pt idx="832">
                  <c:v>0.832941</c:v>
                </c:pt>
                <c:pt idx="833">
                  <c:v>0.83395</c:v>
                </c:pt>
                <c:pt idx="834">
                  <c:v>0.834958</c:v>
                </c:pt>
                <c:pt idx="835">
                  <c:v>0.835966</c:v>
                </c:pt>
                <c:pt idx="836">
                  <c:v>0.836975</c:v>
                </c:pt>
                <c:pt idx="837">
                  <c:v>0.837983</c:v>
                </c:pt>
                <c:pt idx="838">
                  <c:v>0.838992</c:v>
                </c:pt>
                <c:pt idx="839">
                  <c:v>0.84</c:v>
                </c:pt>
                <c:pt idx="840">
                  <c:v>0.840941</c:v>
                </c:pt>
                <c:pt idx="841">
                  <c:v>0.84195</c:v>
                </c:pt>
                <c:pt idx="842">
                  <c:v>0.842958</c:v>
                </c:pt>
                <c:pt idx="843">
                  <c:v>0.843966</c:v>
                </c:pt>
                <c:pt idx="844">
                  <c:v>0.844975</c:v>
                </c:pt>
                <c:pt idx="845">
                  <c:v>0.845983</c:v>
                </c:pt>
                <c:pt idx="846">
                  <c:v>0.846992</c:v>
                </c:pt>
                <c:pt idx="847">
                  <c:v>0.848</c:v>
                </c:pt>
                <c:pt idx="848">
                  <c:v>0.848941</c:v>
                </c:pt>
                <c:pt idx="849">
                  <c:v>0.84995</c:v>
                </c:pt>
                <c:pt idx="850">
                  <c:v>0.850958</c:v>
                </c:pt>
                <c:pt idx="851">
                  <c:v>0.851966</c:v>
                </c:pt>
                <c:pt idx="852">
                  <c:v>0.852975</c:v>
                </c:pt>
                <c:pt idx="853">
                  <c:v>0.853983</c:v>
                </c:pt>
                <c:pt idx="854">
                  <c:v>0.854992</c:v>
                </c:pt>
                <c:pt idx="855">
                  <c:v>0.856</c:v>
                </c:pt>
                <c:pt idx="856">
                  <c:v>0.856941</c:v>
                </c:pt>
                <c:pt idx="857">
                  <c:v>0.85795</c:v>
                </c:pt>
                <c:pt idx="858">
                  <c:v>0.858958</c:v>
                </c:pt>
                <c:pt idx="859">
                  <c:v>0.859966</c:v>
                </c:pt>
                <c:pt idx="860">
                  <c:v>0.860975</c:v>
                </c:pt>
                <c:pt idx="861">
                  <c:v>0.861983</c:v>
                </c:pt>
                <c:pt idx="862">
                  <c:v>0.862992</c:v>
                </c:pt>
                <c:pt idx="863">
                  <c:v>0.864</c:v>
                </c:pt>
                <c:pt idx="864">
                  <c:v>0.864941</c:v>
                </c:pt>
                <c:pt idx="865">
                  <c:v>0.86595</c:v>
                </c:pt>
                <c:pt idx="866">
                  <c:v>0.866958</c:v>
                </c:pt>
                <c:pt idx="867">
                  <c:v>0.867966</c:v>
                </c:pt>
                <c:pt idx="868">
                  <c:v>0.868975</c:v>
                </c:pt>
                <c:pt idx="869">
                  <c:v>0.869983</c:v>
                </c:pt>
                <c:pt idx="870">
                  <c:v>0.870992</c:v>
                </c:pt>
                <c:pt idx="871">
                  <c:v>0.872</c:v>
                </c:pt>
                <c:pt idx="872">
                  <c:v>0.872941</c:v>
                </c:pt>
                <c:pt idx="873">
                  <c:v>0.87395</c:v>
                </c:pt>
                <c:pt idx="874">
                  <c:v>0.874958</c:v>
                </c:pt>
                <c:pt idx="875">
                  <c:v>0.875966</c:v>
                </c:pt>
                <c:pt idx="876">
                  <c:v>0.876975</c:v>
                </c:pt>
                <c:pt idx="877">
                  <c:v>0.877983</c:v>
                </c:pt>
                <c:pt idx="878">
                  <c:v>0.878992</c:v>
                </c:pt>
                <c:pt idx="879">
                  <c:v>0.88</c:v>
                </c:pt>
                <c:pt idx="880">
                  <c:v>0.880941</c:v>
                </c:pt>
                <c:pt idx="881">
                  <c:v>0.88195</c:v>
                </c:pt>
                <c:pt idx="882">
                  <c:v>0.882958</c:v>
                </c:pt>
                <c:pt idx="883">
                  <c:v>0.883966</c:v>
                </c:pt>
                <c:pt idx="884">
                  <c:v>0.884975</c:v>
                </c:pt>
                <c:pt idx="885">
                  <c:v>0.885983</c:v>
                </c:pt>
                <c:pt idx="886">
                  <c:v>0.886992</c:v>
                </c:pt>
                <c:pt idx="887">
                  <c:v>0.888</c:v>
                </c:pt>
                <c:pt idx="888">
                  <c:v>0.888941</c:v>
                </c:pt>
                <c:pt idx="889">
                  <c:v>0.88995</c:v>
                </c:pt>
                <c:pt idx="890">
                  <c:v>0.890958</c:v>
                </c:pt>
                <c:pt idx="891">
                  <c:v>0.891966</c:v>
                </c:pt>
                <c:pt idx="892">
                  <c:v>0.892975</c:v>
                </c:pt>
                <c:pt idx="893">
                  <c:v>0.893983</c:v>
                </c:pt>
                <c:pt idx="894">
                  <c:v>0.894992</c:v>
                </c:pt>
                <c:pt idx="895">
                  <c:v>0.896</c:v>
                </c:pt>
                <c:pt idx="896">
                  <c:v>0.896941</c:v>
                </c:pt>
                <c:pt idx="897">
                  <c:v>0.89795</c:v>
                </c:pt>
                <c:pt idx="898">
                  <c:v>0.898958</c:v>
                </c:pt>
                <c:pt idx="899">
                  <c:v>0.899966</c:v>
                </c:pt>
                <c:pt idx="900">
                  <c:v>0.900975</c:v>
                </c:pt>
                <c:pt idx="901">
                  <c:v>0.901983</c:v>
                </c:pt>
                <c:pt idx="902">
                  <c:v>0.902992</c:v>
                </c:pt>
                <c:pt idx="903">
                  <c:v>0.904</c:v>
                </c:pt>
                <c:pt idx="904">
                  <c:v>0.904941</c:v>
                </c:pt>
                <c:pt idx="905">
                  <c:v>0.90595</c:v>
                </c:pt>
                <c:pt idx="906">
                  <c:v>0.906958</c:v>
                </c:pt>
                <c:pt idx="907">
                  <c:v>0.907966</c:v>
                </c:pt>
                <c:pt idx="908">
                  <c:v>0.908975</c:v>
                </c:pt>
                <c:pt idx="909">
                  <c:v>0.909983</c:v>
                </c:pt>
                <c:pt idx="910">
                  <c:v>0.910992</c:v>
                </c:pt>
                <c:pt idx="911">
                  <c:v>0.912</c:v>
                </c:pt>
                <c:pt idx="912">
                  <c:v>0.912941</c:v>
                </c:pt>
                <c:pt idx="913">
                  <c:v>0.91395</c:v>
                </c:pt>
                <c:pt idx="914">
                  <c:v>0.914958</c:v>
                </c:pt>
                <c:pt idx="915">
                  <c:v>0.915966</c:v>
                </c:pt>
                <c:pt idx="916">
                  <c:v>0.916975</c:v>
                </c:pt>
                <c:pt idx="917">
                  <c:v>0.917983</c:v>
                </c:pt>
                <c:pt idx="918">
                  <c:v>0.918992</c:v>
                </c:pt>
                <c:pt idx="919">
                  <c:v>0.92</c:v>
                </c:pt>
                <c:pt idx="920">
                  <c:v>0.920941</c:v>
                </c:pt>
                <c:pt idx="921">
                  <c:v>0.92195</c:v>
                </c:pt>
                <c:pt idx="922">
                  <c:v>0.922958</c:v>
                </c:pt>
                <c:pt idx="923">
                  <c:v>0.923966</c:v>
                </c:pt>
                <c:pt idx="924">
                  <c:v>0.924975</c:v>
                </c:pt>
                <c:pt idx="925">
                  <c:v>0.925983</c:v>
                </c:pt>
                <c:pt idx="926">
                  <c:v>0.926992</c:v>
                </c:pt>
                <c:pt idx="927">
                  <c:v>0.928</c:v>
                </c:pt>
                <c:pt idx="928">
                  <c:v>0.928941</c:v>
                </c:pt>
                <c:pt idx="929">
                  <c:v>0.92995</c:v>
                </c:pt>
                <c:pt idx="930">
                  <c:v>0.930958</c:v>
                </c:pt>
                <c:pt idx="931">
                  <c:v>0.931966</c:v>
                </c:pt>
                <c:pt idx="932">
                  <c:v>0.932975</c:v>
                </c:pt>
                <c:pt idx="933">
                  <c:v>0.933983</c:v>
                </c:pt>
                <c:pt idx="934">
                  <c:v>0.934992</c:v>
                </c:pt>
                <c:pt idx="935">
                  <c:v>0.936</c:v>
                </c:pt>
                <c:pt idx="936">
                  <c:v>0.936941</c:v>
                </c:pt>
                <c:pt idx="937">
                  <c:v>0.93795</c:v>
                </c:pt>
                <c:pt idx="938">
                  <c:v>0.938958</c:v>
                </c:pt>
                <c:pt idx="939">
                  <c:v>0.939966</c:v>
                </c:pt>
                <c:pt idx="940">
                  <c:v>0.940975</c:v>
                </c:pt>
                <c:pt idx="941">
                  <c:v>0.941983</c:v>
                </c:pt>
                <c:pt idx="942">
                  <c:v>0.942992</c:v>
                </c:pt>
                <c:pt idx="943">
                  <c:v>0.944</c:v>
                </c:pt>
                <c:pt idx="944">
                  <c:v>0.944941</c:v>
                </c:pt>
                <c:pt idx="945">
                  <c:v>0.94595</c:v>
                </c:pt>
                <c:pt idx="946">
                  <c:v>0.946958</c:v>
                </c:pt>
                <c:pt idx="947">
                  <c:v>0.947966</c:v>
                </c:pt>
                <c:pt idx="948">
                  <c:v>0.948975</c:v>
                </c:pt>
                <c:pt idx="949">
                  <c:v>0.949983</c:v>
                </c:pt>
                <c:pt idx="950">
                  <c:v>0.950992</c:v>
                </c:pt>
                <c:pt idx="951">
                  <c:v>0.952</c:v>
                </c:pt>
                <c:pt idx="952">
                  <c:v>0.952941</c:v>
                </c:pt>
                <c:pt idx="953">
                  <c:v>0.95395</c:v>
                </c:pt>
                <c:pt idx="954">
                  <c:v>0.954958</c:v>
                </c:pt>
                <c:pt idx="955">
                  <c:v>0.955966</c:v>
                </c:pt>
                <c:pt idx="956">
                  <c:v>0.956975</c:v>
                </c:pt>
                <c:pt idx="957">
                  <c:v>0.957983</c:v>
                </c:pt>
                <c:pt idx="958">
                  <c:v>0.958992</c:v>
                </c:pt>
                <c:pt idx="959">
                  <c:v>0.96</c:v>
                </c:pt>
                <c:pt idx="960">
                  <c:v>0.960941</c:v>
                </c:pt>
                <c:pt idx="961">
                  <c:v>0.96195</c:v>
                </c:pt>
                <c:pt idx="962">
                  <c:v>0.962958</c:v>
                </c:pt>
                <c:pt idx="963">
                  <c:v>0.963966</c:v>
                </c:pt>
                <c:pt idx="964">
                  <c:v>0.964975</c:v>
                </c:pt>
                <c:pt idx="965">
                  <c:v>0.965983</c:v>
                </c:pt>
                <c:pt idx="966">
                  <c:v>0.966992</c:v>
                </c:pt>
                <c:pt idx="967">
                  <c:v>0.968</c:v>
                </c:pt>
                <c:pt idx="968">
                  <c:v>0.968941</c:v>
                </c:pt>
                <c:pt idx="969">
                  <c:v>0.96995</c:v>
                </c:pt>
                <c:pt idx="970">
                  <c:v>0.970958</c:v>
                </c:pt>
                <c:pt idx="971">
                  <c:v>0.971966</c:v>
                </c:pt>
                <c:pt idx="972">
                  <c:v>0.972975</c:v>
                </c:pt>
                <c:pt idx="973">
                  <c:v>0.973983</c:v>
                </c:pt>
                <c:pt idx="974">
                  <c:v>0.974992</c:v>
                </c:pt>
                <c:pt idx="975">
                  <c:v>0.976</c:v>
                </c:pt>
                <c:pt idx="976">
                  <c:v>0.976941</c:v>
                </c:pt>
                <c:pt idx="977">
                  <c:v>0.97795</c:v>
                </c:pt>
                <c:pt idx="978">
                  <c:v>0.978958</c:v>
                </c:pt>
                <c:pt idx="979">
                  <c:v>0.979966</c:v>
                </c:pt>
                <c:pt idx="980">
                  <c:v>0.980975</c:v>
                </c:pt>
                <c:pt idx="981">
                  <c:v>0.981983</c:v>
                </c:pt>
                <c:pt idx="982">
                  <c:v>0.982992</c:v>
                </c:pt>
                <c:pt idx="983">
                  <c:v>0.984</c:v>
                </c:pt>
                <c:pt idx="984">
                  <c:v>0.984941</c:v>
                </c:pt>
                <c:pt idx="985">
                  <c:v>0.98595</c:v>
                </c:pt>
                <c:pt idx="986">
                  <c:v>0.986958</c:v>
                </c:pt>
                <c:pt idx="987">
                  <c:v>0.987966</c:v>
                </c:pt>
                <c:pt idx="988">
                  <c:v>0.988975</c:v>
                </c:pt>
                <c:pt idx="989">
                  <c:v>0.989983</c:v>
                </c:pt>
                <c:pt idx="990">
                  <c:v>0.990992</c:v>
                </c:pt>
                <c:pt idx="991">
                  <c:v>0.992</c:v>
                </c:pt>
                <c:pt idx="992">
                  <c:v>0.992941</c:v>
                </c:pt>
                <c:pt idx="993">
                  <c:v>0.99395</c:v>
                </c:pt>
                <c:pt idx="994">
                  <c:v>0.994958</c:v>
                </c:pt>
                <c:pt idx="995">
                  <c:v>0.995966</c:v>
                </c:pt>
                <c:pt idx="996">
                  <c:v>0.996975</c:v>
                </c:pt>
                <c:pt idx="997">
                  <c:v>0.997983</c:v>
                </c:pt>
                <c:pt idx="998">
                  <c:v>0.998992</c:v>
                </c:pt>
                <c:pt idx="999">
                  <c:v>0.999933</c:v>
                </c:pt>
                <c:pt idx="1000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v>Buffer=3s</c:v>
          </c:tx>
          <c:spPr>
            <a:ln w="254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xVal>
            <c:numRef>
              <c:f>'buffer HLS'!$Q$6:$Q$1006</c:f>
              <c:numCache>
                <c:formatCode>General</c:formatCode>
                <c:ptCount val="1001"/>
                <c:pt idx="0">
                  <c:v>0.0</c:v>
                </c:pt>
                <c:pt idx="1">
                  <c:v>0.0</c:v>
                </c:pt>
                <c:pt idx="2">
                  <c:v>0.02187</c:v>
                </c:pt>
                <c:pt idx="3">
                  <c:v>0.124173</c:v>
                </c:pt>
                <c:pt idx="4">
                  <c:v>0.153333</c:v>
                </c:pt>
                <c:pt idx="5">
                  <c:v>0.18664</c:v>
                </c:pt>
                <c:pt idx="6">
                  <c:v>0.206942</c:v>
                </c:pt>
                <c:pt idx="7">
                  <c:v>0.235288</c:v>
                </c:pt>
                <c:pt idx="8">
                  <c:v>0.246101</c:v>
                </c:pt>
                <c:pt idx="9">
                  <c:v>0.263158</c:v>
                </c:pt>
                <c:pt idx="10">
                  <c:v>0.281846</c:v>
                </c:pt>
                <c:pt idx="11">
                  <c:v>0.295179</c:v>
                </c:pt>
                <c:pt idx="12">
                  <c:v>0.307692</c:v>
                </c:pt>
                <c:pt idx="13">
                  <c:v>0.32664</c:v>
                </c:pt>
                <c:pt idx="14">
                  <c:v>0.342</c:v>
                </c:pt>
                <c:pt idx="15">
                  <c:v>0.354423</c:v>
                </c:pt>
                <c:pt idx="16">
                  <c:v>0.366259</c:v>
                </c:pt>
                <c:pt idx="17">
                  <c:v>0.383301</c:v>
                </c:pt>
                <c:pt idx="18">
                  <c:v>0.397686</c:v>
                </c:pt>
                <c:pt idx="19">
                  <c:v>0.41368</c:v>
                </c:pt>
                <c:pt idx="20">
                  <c:v>0.427441</c:v>
                </c:pt>
                <c:pt idx="21">
                  <c:v>0.435571</c:v>
                </c:pt>
                <c:pt idx="22">
                  <c:v>0.447491</c:v>
                </c:pt>
                <c:pt idx="23">
                  <c:v>0.460615</c:v>
                </c:pt>
                <c:pt idx="24">
                  <c:v>0.473231</c:v>
                </c:pt>
                <c:pt idx="25">
                  <c:v>0.482064</c:v>
                </c:pt>
                <c:pt idx="26">
                  <c:v>0.491085</c:v>
                </c:pt>
                <c:pt idx="27">
                  <c:v>0.499162</c:v>
                </c:pt>
                <c:pt idx="28">
                  <c:v>0.50274</c:v>
                </c:pt>
                <c:pt idx="29">
                  <c:v>0.512295</c:v>
                </c:pt>
                <c:pt idx="30">
                  <c:v>0.52167</c:v>
                </c:pt>
                <c:pt idx="31">
                  <c:v>0.529944</c:v>
                </c:pt>
                <c:pt idx="32">
                  <c:v>0.537978</c:v>
                </c:pt>
                <c:pt idx="33">
                  <c:v>0.545674</c:v>
                </c:pt>
                <c:pt idx="34">
                  <c:v>0.552678</c:v>
                </c:pt>
                <c:pt idx="35">
                  <c:v>0.557442</c:v>
                </c:pt>
                <c:pt idx="36">
                  <c:v>0.567946</c:v>
                </c:pt>
                <c:pt idx="37">
                  <c:v>0.575665</c:v>
                </c:pt>
                <c:pt idx="38">
                  <c:v>0.586025</c:v>
                </c:pt>
                <c:pt idx="39">
                  <c:v>0.598407</c:v>
                </c:pt>
                <c:pt idx="40">
                  <c:v>0.605468</c:v>
                </c:pt>
                <c:pt idx="41">
                  <c:v>0.613444</c:v>
                </c:pt>
                <c:pt idx="42">
                  <c:v>0.624722</c:v>
                </c:pt>
                <c:pt idx="43">
                  <c:v>0.632723</c:v>
                </c:pt>
                <c:pt idx="44">
                  <c:v>0.637669</c:v>
                </c:pt>
                <c:pt idx="45">
                  <c:v>0.644558</c:v>
                </c:pt>
                <c:pt idx="46">
                  <c:v>0.647858</c:v>
                </c:pt>
                <c:pt idx="47">
                  <c:v>0.656818</c:v>
                </c:pt>
                <c:pt idx="48">
                  <c:v>0.662615</c:v>
                </c:pt>
                <c:pt idx="49">
                  <c:v>0.668897</c:v>
                </c:pt>
                <c:pt idx="50">
                  <c:v>0.675487</c:v>
                </c:pt>
                <c:pt idx="51">
                  <c:v>0.678754</c:v>
                </c:pt>
                <c:pt idx="52">
                  <c:v>0.685613</c:v>
                </c:pt>
                <c:pt idx="53">
                  <c:v>0.694606</c:v>
                </c:pt>
                <c:pt idx="54">
                  <c:v>0.700873</c:v>
                </c:pt>
                <c:pt idx="55">
                  <c:v>0.705565</c:v>
                </c:pt>
                <c:pt idx="56">
                  <c:v>0.711815</c:v>
                </c:pt>
                <c:pt idx="57">
                  <c:v>0.716207</c:v>
                </c:pt>
                <c:pt idx="58">
                  <c:v>0.72033</c:v>
                </c:pt>
                <c:pt idx="59">
                  <c:v>0.724918</c:v>
                </c:pt>
                <c:pt idx="60">
                  <c:v>0.730049</c:v>
                </c:pt>
                <c:pt idx="61">
                  <c:v>0.734439</c:v>
                </c:pt>
                <c:pt idx="62">
                  <c:v>0.740062</c:v>
                </c:pt>
                <c:pt idx="63">
                  <c:v>0.744596</c:v>
                </c:pt>
                <c:pt idx="64">
                  <c:v>0.747712</c:v>
                </c:pt>
                <c:pt idx="65">
                  <c:v>0.75113</c:v>
                </c:pt>
                <c:pt idx="66">
                  <c:v>0.756453</c:v>
                </c:pt>
                <c:pt idx="67">
                  <c:v>0.760374</c:v>
                </c:pt>
                <c:pt idx="68">
                  <c:v>0.766459</c:v>
                </c:pt>
                <c:pt idx="69">
                  <c:v>0.769215</c:v>
                </c:pt>
                <c:pt idx="70">
                  <c:v>0.773148</c:v>
                </c:pt>
                <c:pt idx="71">
                  <c:v>0.777614</c:v>
                </c:pt>
                <c:pt idx="72">
                  <c:v>0.781931</c:v>
                </c:pt>
                <c:pt idx="73">
                  <c:v>0.787293</c:v>
                </c:pt>
                <c:pt idx="74">
                  <c:v>0.790936</c:v>
                </c:pt>
                <c:pt idx="75">
                  <c:v>0.795056</c:v>
                </c:pt>
                <c:pt idx="76">
                  <c:v>0.79956</c:v>
                </c:pt>
                <c:pt idx="77">
                  <c:v>0.803171</c:v>
                </c:pt>
                <c:pt idx="78">
                  <c:v>0.808199</c:v>
                </c:pt>
                <c:pt idx="79">
                  <c:v>0.813089</c:v>
                </c:pt>
                <c:pt idx="80">
                  <c:v>0.81704</c:v>
                </c:pt>
                <c:pt idx="81">
                  <c:v>0.819999</c:v>
                </c:pt>
                <c:pt idx="82">
                  <c:v>0.823799</c:v>
                </c:pt>
                <c:pt idx="83">
                  <c:v>0.827512</c:v>
                </c:pt>
                <c:pt idx="84">
                  <c:v>0.831286</c:v>
                </c:pt>
                <c:pt idx="85">
                  <c:v>0.834639</c:v>
                </c:pt>
                <c:pt idx="86">
                  <c:v>0.837116</c:v>
                </c:pt>
                <c:pt idx="87">
                  <c:v>0.839875</c:v>
                </c:pt>
                <c:pt idx="88">
                  <c:v>0.844523</c:v>
                </c:pt>
                <c:pt idx="89">
                  <c:v>0.847463</c:v>
                </c:pt>
                <c:pt idx="90">
                  <c:v>0.851602</c:v>
                </c:pt>
                <c:pt idx="91">
                  <c:v>0.855547</c:v>
                </c:pt>
                <c:pt idx="92">
                  <c:v>0.859664</c:v>
                </c:pt>
                <c:pt idx="93">
                  <c:v>0.863269</c:v>
                </c:pt>
                <c:pt idx="94">
                  <c:v>0.865335</c:v>
                </c:pt>
                <c:pt idx="95">
                  <c:v>0.868916</c:v>
                </c:pt>
                <c:pt idx="96">
                  <c:v>0.871147</c:v>
                </c:pt>
                <c:pt idx="97">
                  <c:v>0.872946</c:v>
                </c:pt>
                <c:pt idx="98">
                  <c:v>0.877347</c:v>
                </c:pt>
                <c:pt idx="99">
                  <c:v>0.879408</c:v>
                </c:pt>
                <c:pt idx="100">
                  <c:v>0.881372</c:v>
                </c:pt>
                <c:pt idx="101">
                  <c:v>0.885497</c:v>
                </c:pt>
                <c:pt idx="102">
                  <c:v>0.89026</c:v>
                </c:pt>
                <c:pt idx="103">
                  <c:v>0.891755</c:v>
                </c:pt>
                <c:pt idx="104">
                  <c:v>0.894622</c:v>
                </c:pt>
                <c:pt idx="105">
                  <c:v>0.89717</c:v>
                </c:pt>
                <c:pt idx="106">
                  <c:v>0.899344</c:v>
                </c:pt>
                <c:pt idx="107">
                  <c:v>0.901985</c:v>
                </c:pt>
                <c:pt idx="108">
                  <c:v>0.905038</c:v>
                </c:pt>
                <c:pt idx="109">
                  <c:v>0.907637</c:v>
                </c:pt>
                <c:pt idx="110">
                  <c:v>0.910861</c:v>
                </c:pt>
                <c:pt idx="111">
                  <c:v>0.915353</c:v>
                </c:pt>
                <c:pt idx="112">
                  <c:v>0.918349</c:v>
                </c:pt>
                <c:pt idx="113">
                  <c:v>0.921081</c:v>
                </c:pt>
                <c:pt idx="114">
                  <c:v>0.923683</c:v>
                </c:pt>
                <c:pt idx="115">
                  <c:v>0.927795</c:v>
                </c:pt>
                <c:pt idx="116">
                  <c:v>0.92988</c:v>
                </c:pt>
                <c:pt idx="117">
                  <c:v>0.933296</c:v>
                </c:pt>
                <c:pt idx="118">
                  <c:v>0.936302</c:v>
                </c:pt>
                <c:pt idx="119">
                  <c:v>0.938971</c:v>
                </c:pt>
                <c:pt idx="120">
                  <c:v>0.941067</c:v>
                </c:pt>
                <c:pt idx="121">
                  <c:v>0.942718</c:v>
                </c:pt>
                <c:pt idx="122">
                  <c:v>0.945437</c:v>
                </c:pt>
                <c:pt idx="123">
                  <c:v>0.948548</c:v>
                </c:pt>
                <c:pt idx="124">
                  <c:v>0.951164</c:v>
                </c:pt>
                <c:pt idx="125">
                  <c:v>0.954209</c:v>
                </c:pt>
                <c:pt idx="126">
                  <c:v>0.957252</c:v>
                </c:pt>
                <c:pt idx="127">
                  <c:v>0.958869</c:v>
                </c:pt>
                <c:pt idx="128">
                  <c:v>0.961638</c:v>
                </c:pt>
                <c:pt idx="129">
                  <c:v>0.963547</c:v>
                </c:pt>
                <c:pt idx="130">
                  <c:v>0.965567</c:v>
                </c:pt>
                <c:pt idx="131">
                  <c:v>0.967836</c:v>
                </c:pt>
                <c:pt idx="132">
                  <c:v>0.970258</c:v>
                </c:pt>
                <c:pt idx="133">
                  <c:v>0.975427</c:v>
                </c:pt>
                <c:pt idx="134">
                  <c:v>0.977432</c:v>
                </c:pt>
                <c:pt idx="135">
                  <c:v>0.979921</c:v>
                </c:pt>
                <c:pt idx="136">
                  <c:v>0.981795</c:v>
                </c:pt>
                <c:pt idx="137">
                  <c:v>0.984354</c:v>
                </c:pt>
                <c:pt idx="138">
                  <c:v>0.98598</c:v>
                </c:pt>
                <c:pt idx="139">
                  <c:v>0.987813</c:v>
                </c:pt>
                <c:pt idx="140">
                  <c:v>0.990088</c:v>
                </c:pt>
                <c:pt idx="141">
                  <c:v>0.992159</c:v>
                </c:pt>
                <c:pt idx="142">
                  <c:v>0.994418</c:v>
                </c:pt>
                <c:pt idx="143">
                  <c:v>0.997017</c:v>
                </c:pt>
                <c:pt idx="144">
                  <c:v>0.999219</c:v>
                </c:pt>
                <c:pt idx="145">
                  <c:v>1.000394</c:v>
                </c:pt>
                <c:pt idx="146">
                  <c:v>1.002992</c:v>
                </c:pt>
                <c:pt idx="147">
                  <c:v>1.004736</c:v>
                </c:pt>
                <c:pt idx="148">
                  <c:v>1.006796</c:v>
                </c:pt>
                <c:pt idx="149">
                  <c:v>1.009608</c:v>
                </c:pt>
                <c:pt idx="150">
                  <c:v>1.012379</c:v>
                </c:pt>
                <c:pt idx="151">
                  <c:v>1.014567</c:v>
                </c:pt>
                <c:pt idx="152">
                  <c:v>1.015705</c:v>
                </c:pt>
                <c:pt idx="153">
                  <c:v>1.017375</c:v>
                </c:pt>
                <c:pt idx="154">
                  <c:v>1.019325</c:v>
                </c:pt>
                <c:pt idx="155">
                  <c:v>1.022285</c:v>
                </c:pt>
                <c:pt idx="156">
                  <c:v>1.023602</c:v>
                </c:pt>
                <c:pt idx="157">
                  <c:v>1.025746</c:v>
                </c:pt>
                <c:pt idx="158">
                  <c:v>1.028209</c:v>
                </c:pt>
                <c:pt idx="159">
                  <c:v>1.030541</c:v>
                </c:pt>
                <c:pt idx="160">
                  <c:v>1.033628</c:v>
                </c:pt>
                <c:pt idx="161">
                  <c:v>1.035969</c:v>
                </c:pt>
                <c:pt idx="162">
                  <c:v>1.038249</c:v>
                </c:pt>
                <c:pt idx="163">
                  <c:v>1.040332</c:v>
                </c:pt>
                <c:pt idx="164">
                  <c:v>1.042771</c:v>
                </c:pt>
                <c:pt idx="165">
                  <c:v>1.04428</c:v>
                </c:pt>
                <c:pt idx="166">
                  <c:v>1.046157</c:v>
                </c:pt>
                <c:pt idx="167">
                  <c:v>1.047897</c:v>
                </c:pt>
                <c:pt idx="168">
                  <c:v>1.04964</c:v>
                </c:pt>
                <c:pt idx="169">
                  <c:v>1.05175</c:v>
                </c:pt>
                <c:pt idx="170">
                  <c:v>1.053723</c:v>
                </c:pt>
                <c:pt idx="171">
                  <c:v>1.055856</c:v>
                </c:pt>
                <c:pt idx="172">
                  <c:v>1.057889</c:v>
                </c:pt>
                <c:pt idx="173">
                  <c:v>1.060223</c:v>
                </c:pt>
                <c:pt idx="174">
                  <c:v>1.062166</c:v>
                </c:pt>
                <c:pt idx="175">
                  <c:v>1.06446</c:v>
                </c:pt>
                <c:pt idx="176">
                  <c:v>1.065978</c:v>
                </c:pt>
                <c:pt idx="177">
                  <c:v>1.067533</c:v>
                </c:pt>
                <c:pt idx="178">
                  <c:v>1.068685</c:v>
                </c:pt>
                <c:pt idx="179">
                  <c:v>1.070269</c:v>
                </c:pt>
                <c:pt idx="180">
                  <c:v>1.073166</c:v>
                </c:pt>
                <c:pt idx="181">
                  <c:v>1.075952</c:v>
                </c:pt>
                <c:pt idx="182">
                  <c:v>1.077562</c:v>
                </c:pt>
                <c:pt idx="183">
                  <c:v>1.079252</c:v>
                </c:pt>
                <c:pt idx="184">
                  <c:v>1.081904</c:v>
                </c:pt>
                <c:pt idx="185">
                  <c:v>1.083921</c:v>
                </c:pt>
                <c:pt idx="186">
                  <c:v>1.085597</c:v>
                </c:pt>
                <c:pt idx="187">
                  <c:v>1.089656</c:v>
                </c:pt>
                <c:pt idx="188">
                  <c:v>1.091356</c:v>
                </c:pt>
                <c:pt idx="189">
                  <c:v>1.093421</c:v>
                </c:pt>
                <c:pt idx="190">
                  <c:v>1.095142</c:v>
                </c:pt>
                <c:pt idx="191">
                  <c:v>1.098635</c:v>
                </c:pt>
                <c:pt idx="192">
                  <c:v>1.101325</c:v>
                </c:pt>
                <c:pt idx="193">
                  <c:v>1.102671</c:v>
                </c:pt>
                <c:pt idx="194">
                  <c:v>1.105431</c:v>
                </c:pt>
                <c:pt idx="195">
                  <c:v>1.107115</c:v>
                </c:pt>
                <c:pt idx="196">
                  <c:v>1.109957</c:v>
                </c:pt>
                <c:pt idx="197">
                  <c:v>1.112669</c:v>
                </c:pt>
                <c:pt idx="198">
                  <c:v>1.114475</c:v>
                </c:pt>
                <c:pt idx="199">
                  <c:v>1.116221</c:v>
                </c:pt>
                <c:pt idx="200">
                  <c:v>1.118823</c:v>
                </c:pt>
                <c:pt idx="201">
                  <c:v>1.120188</c:v>
                </c:pt>
                <c:pt idx="202">
                  <c:v>1.123326</c:v>
                </c:pt>
                <c:pt idx="203">
                  <c:v>1.1255</c:v>
                </c:pt>
                <c:pt idx="204">
                  <c:v>1.127915</c:v>
                </c:pt>
                <c:pt idx="205">
                  <c:v>1.12959</c:v>
                </c:pt>
                <c:pt idx="206">
                  <c:v>1.132722</c:v>
                </c:pt>
                <c:pt idx="207">
                  <c:v>1.133781</c:v>
                </c:pt>
                <c:pt idx="208">
                  <c:v>1.135276</c:v>
                </c:pt>
                <c:pt idx="209">
                  <c:v>1.136663</c:v>
                </c:pt>
                <c:pt idx="210">
                  <c:v>1.138611</c:v>
                </c:pt>
                <c:pt idx="211">
                  <c:v>1.141676</c:v>
                </c:pt>
                <c:pt idx="212">
                  <c:v>1.143905</c:v>
                </c:pt>
                <c:pt idx="213">
                  <c:v>1.145367</c:v>
                </c:pt>
                <c:pt idx="214">
                  <c:v>1.147549</c:v>
                </c:pt>
                <c:pt idx="215">
                  <c:v>1.149088</c:v>
                </c:pt>
                <c:pt idx="216">
                  <c:v>1.151126</c:v>
                </c:pt>
                <c:pt idx="217">
                  <c:v>1.153432</c:v>
                </c:pt>
                <c:pt idx="218">
                  <c:v>1.156047</c:v>
                </c:pt>
                <c:pt idx="219">
                  <c:v>1.157921</c:v>
                </c:pt>
                <c:pt idx="220">
                  <c:v>1.159648</c:v>
                </c:pt>
                <c:pt idx="221">
                  <c:v>1.161249</c:v>
                </c:pt>
                <c:pt idx="222">
                  <c:v>1.163726</c:v>
                </c:pt>
                <c:pt idx="223">
                  <c:v>1.165235</c:v>
                </c:pt>
                <c:pt idx="224">
                  <c:v>1.166517</c:v>
                </c:pt>
                <c:pt idx="225">
                  <c:v>1.167711</c:v>
                </c:pt>
                <c:pt idx="226">
                  <c:v>1.169825</c:v>
                </c:pt>
                <c:pt idx="227">
                  <c:v>1.171591</c:v>
                </c:pt>
                <c:pt idx="228">
                  <c:v>1.173149</c:v>
                </c:pt>
                <c:pt idx="229">
                  <c:v>1.175096</c:v>
                </c:pt>
                <c:pt idx="230">
                  <c:v>1.176574</c:v>
                </c:pt>
                <c:pt idx="231">
                  <c:v>1.178669</c:v>
                </c:pt>
                <c:pt idx="232">
                  <c:v>1.180933</c:v>
                </c:pt>
                <c:pt idx="233">
                  <c:v>1.182841</c:v>
                </c:pt>
                <c:pt idx="234">
                  <c:v>1.183993</c:v>
                </c:pt>
                <c:pt idx="235">
                  <c:v>1.185618</c:v>
                </c:pt>
                <c:pt idx="236">
                  <c:v>1.186873</c:v>
                </c:pt>
                <c:pt idx="237">
                  <c:v>1.188837</c:v>
                </c:pt>
                <c:pt idx="238">
                  <c:v>1.191093</c:v>
                </c:pt>
                <c:pt idx="239">
                  <c:v>1.192912</c:v>
                </c:pt>
                <c:pt idx="240">
                  <c:v>1.195166</c:v>
                </c:pt>
                <c:pt idx="241">
                  <c:v>1.196743</c:v>
                </c:pt>
                <c:pt idx="242">
                  <c:v>1.198976</c:v>
                </c:pt>
                <c:pt idx="243">
                  <c:v>1.201664</c:v>
                </c:pt>
                <c:pt idx="244">
                  <c:v>1.203546</c:v>
                </c:pt>
                <c:pt idx="245">
                  <c:v>1.204822</c:v>
                </c:pt>
                <c:pt idx="246">
                  <c:v>1.206697</c:v>
                </c:pt>
                <c:pt idx="247">
                  <c:v>1.208461</c:v>
                </c:pt>
                <c:pt idx="248">
                  <c:v>1.210308</c:v>
                </c:pt>
                <c:pt idx="249">
                  <c:v>1.213635</c:v>
                </c:pt>
                <c:pt idx="250">
                  <c:v>1.214921</c:v>
                </c:pt>
                <c:pt idx="251">
                  <c:v>1.216726</c:v>
                </c:pt>
                <c:pt idx="252">
                  <c:v>1.217651</c:v>
                </c:pt>
                <c:pt idx="253">
                  <c:v>1.218991</c:v>
                </c:pt>
                <c:pt idx="254">
                  <c:v>1.221976</c:v>
                </c:pt>
                <c:pt idx="255">
                  <c:v>1.223648</c:v>
                </c:pt>
                <c:pt idx="256">
                  <c:v>1.224799</c:v>
                </c:pt>
                <c:pt idx="257">
                  <c:v>1.227318</c:v>
                </c:pt>
                <c:pt idx="258">
                  <c:v>1.228715</c:v>
                </c:pt>
                <c:pt idx="259">
                  <c:v>1.231408</c:v>
                </c:pt>
                <c:pt idx="260">
                  <c:v>1.232617</c:v>
                </c:pt>
                <c:pt idx="261">
                  <c:v>1.234083</c:v>
                </c:pt>
                <c:pt idx="262">
                  <c:v>1.234983</c:v>
                </c:pt>
                <c:pt idx="263">
                  <c:v>1.236493</c:v>
                </c:pt>
                <c:pt idx="264">
                  <c:v>1.238337</c:v>
                </c:pt>
                <c:pt idx="265">
                  <c:v>1.239553</c:v>
                </c:pt>
                <c:pt idx="266">
                  <c:v>1.24119</c:v>
                </c:pt>
                <c:pt idx="267">
                  <c:v>1.243101</c:v>
                </c:pt>
                <c:pt idx="268">
                  <c:v>1.244553</c:v>
                </c:pt>
                <c:pt idx="269">
                  <c:v>1.245916</c:v>
                </c:pt>
                <c:pt idx="270">
                  <c:v>1.24836</c:v>
                </c:pt>
                <c:pt idx="271">
                  <c:v>1.251556</c:v>
                </c:pt>
                <c:pt idx="272">
                  <c:v>1.253459</c:v>
                </c:pt>
                <c:pt idx="273">
                  <c:v>1.254988</c:v>
                </c:pt>
                <c:pt idx="274">
                  <c:v>1.256748</c:v>
                </c:pt>
                <c:pt idx="275">
                  <c:v>1.259115</c:v>
                </c:pt>
                <c:pt idx="276">
                  <c:v>1.26172</c:v>
                </c:pt>
                <c:pt idx="277">
                  <c:v>1.263069</c:v>
                </c:pt>
                <c:pt idx="278">
                  <c:v>1.264472</c:v>
                </c:pt>
                <c:pt idx="279">
                  <c:v>1.266408</c:v>
                </c:pt>
                <c:pt idx="280">
                  <c:v>1.268502</c:v>
                </c:pt>
                <c:pt idx="281">
                  <c:v>1.269668</c:v>
                </c:pt>
                <c:pt idx="282">
                  <c:v>1.271102</c:v>
                </c:pt>
                <c:pt idx="283">
                  <c:v>1.272683</c:v>
                </c:pt>
                <c:pt idx="284">
                  <c:v>1.274309</c:v>
                </c:pt>
                <c:pt idx="285">
                  <c:v>1.276117</c:v>
                </c:pt>
                <c:pt idx="286">
                  <c:v>1.278071</c:v>
                </c:pt>
                <c:pt idx="287">
                  <c:v>1.27948</c:v>
                </c:pt>
                <c:pt idx="288">
                  <c:v>1.281265</c:v>
                </c:pt>
                <c:pt idx="289">
                  <c:v>1.282893</c:v>
                </c:pt>
                <c:pt idx="290">
                  <c:v>1.284173</c:v>
                </c:pt>
                <c:pt idx="291">
                  <c:v>1.285673</c:v>
                </c:pt>
                <c:pt idx="292">
                  <c:v>1.286926</c:v>
                </c:pt>
                <c:pt idx="293">
                  <c:v>1.288473</c:v>
                </c:pt>
                <c:pt idx="294">
                  <c:v>1.290662</c:v>
                </c:pt>
                <c:pt idx="295">
                  <c:v>1.291819</c:v>
                </c:pt>
                <c:pt idx="296">
                  <c:v>1.293605</c:v>
                </c:pt>
                <c:pt idx="297">
                  <c:v>1.294952</c:v>
                </c:pt>
                <c:pt idx="298">
                  <c:v>1.296882</c:v>
                </c:pt>
                <c:pt idx="299">
                  <c:v>1.29883</c:v>
                </c:pt>
                <c:pt idx="300">
                  <c:v>1.300439</c:v>
                </c:pt>
                <c:pt idx="301">
                  <c:v>1.301461</c:v>
                </c:pt>
                <c:pt idx="302">
                  <c:v>1.303251</c:v>
                </c:pt>
                <c:pt idx="303">
                  <c:v>1.304441</c:v>
                </c:pt>
                <c:pt idx="304">
                  <c:v>1.306053</c:v>
                </c:pt>
                <c:pt idx="305">
                  <c:v>1.307499</c:v>
                </c:pt>
                <c:pt idx="306">
                  <c:v>1.308973</c:v>
                </c:pt>
                <c:pt idx="307">
                  <c:v>1.310512</c:v>
                </c:pt>
                <c:pt idx="308">
                  <c:v>1.312267</c:v>
                </c:pt>
                <c:pt idx="309">
                  <c:v>1.313973</c:v>
                </c:pt>
                <c:pt idx="310">
                  <c:v>1.315565</c:v>
                </c:pt>
                <c:pt idx="311">
                  <c:v>1.317319</c:v>
                </c:pt>
                <c:pt idx="312">
                  <c:v>1.318822</c:v>
                </c:pt>
                <c:pt idx="313">
                  <c:v>1.319911</c:v>
                </c:pt>
                <c:pt idx="314">
                  <c:v>1.321519</c:v>
                </c:pt>
                <c:pt idx="315">
                  <c:v>1.323018</c:v>
                </c:pt>
                <c:pt idx="316">
                  <c:v>1.32505</c:v>
                </c:pt>
                <c:pt idx="317">
                  <c:v>1.326954</c:v>
                </c:pt>
                <c:pt idx="318">
                  <c:v>1.329101</c:v>
                </c:pt>
                <c:pt idx="319">
                  <c:v>1.33023</c:v>
                </c:pt>
                <c:pt idx="320">
                  <c:v>1.331694</c:v>
                </c:pt>
                <c:pt idx="321">
                  <c:v>1.333988</c:v>
                </c:pt>
                <c:pt idx="322">
                  <c:v>1.335392</c:v>
                </c:pt>
                <c:pt idx="323">
                  <c:v>1.336139</c:v>
                </c:pt>
                <c:pt idx="324">
                  <c:v>1.337814</c:v>
                </c:pt>
                <c:pt idx="325">
                  <c:v>1.338976</c:v>
                </c:pt>
                <c:pt idx="326">
                  <c:v>1.340288</c:v>
                </c:pt>
                <c:pt idx="327">
                  <c:v>1.341927</c:v>
                </c:pt>
                <c:pt idx="328">
                  <c:v>1.343506</c:v>
                </c:pt>
                <c:pt idx="329">
                  <c:v>1.34509</c:v>
                </c:pt>
                <c:pt idx="330">
                  <c:v>1.346341</c:v>
                </c:pt>
                <c:pt idx="331">
                  <c:v>1.347958</c:v>
                </c:pt>
                <c:pt idx="332">
                  <c:v>1.349486</c:v>
                </c:pt>
                <c:pt idx="333">
                  <c:v>1.351628</c:v>
                </c:pt>
                <c:pt idx="334">
                  <c:v>1.353442</c:v>
                </c:pt>
                <c:pt idx="335">
                  <c:v>1.354546</c:v>
                </c:pt>
                <c:pt idx="336">
                  <c:v>1.356165</c:v>
                </c:pt>
                <c:pt idx="337">
                  <c:v>1.357987</c:v>
                </c:pt>
                <c:pt idx="338">
                  <c:v>1.3591</c:v>
                </c:pt>
                <c:pt idx="339">
                  <c:v>1.360238</c:v>
                </c:pt>
                <c:pt idx="340">
                  <c:v>1.36151</c:v>
                </c:pt>
                <c:pt idx="341">
                  <c:v>1.362888</c:v>
                </c:pt>
                <c:pt idx="342">
                  <c:v>1.364541</c:v>
                </c:pt>
                <c:pt idx="343">
                  <c:v>1.365903</c:v>
                </c:pt>
                <c:pt idx="344">
                  <c:v>1.36717</c:v>
                </c:pt>
                <c:pt idx="345">
                  <c:v>1.369261</c:v>
                </c:pt>
                <c:pt idx="346">
                  <c:v>1.370908</c:v>
                </c:pt>
                <c:pt idx="347">
                  <c:v>1.373464</c:v>
                </c:pt>
                <c:pt idx="348">
                  <c:v>1.374975</c:v>
                </c:pt>
                <c:pt idx="349">
                  <c:v>1.376403</c:v>
                </c:pt>
                <c:pt idx="350">
                  <c:v>1.377155</c:v>
                </c:pt>
                <c:pt idx="351">
                  <c:v>1.379805</c:v>
                </c:pt>
                <c:pt idx="352">
                  <c:v>1.381202</c:v>
                </c:pt>
                <c:pt idx="353">
                  <c:v>1.382765</c:v>
                </c:pt>
                <c:pt idx="354">
                  <c:v>1.384451</c:v>
                </c:pt>
                <c:pt idx="355">
                  <c:v>1.386008</c:v>
                </c:pt>
                <c:pt idx="356">
                  <c:v>1.387017</c:v>
                </c:pt>
                <c:pt idx="357">
                  <c:v>1.388468</c:v>
                </c:pt>
                <c:pt idx="358">
                  <c:v>1.390278</c:v>
                </c:pt>
                <c:pt idx="359">
                  <c:v>1.392476</c:v>
                </c:pt>
                <c:pt idx="360">
                  <c:v>1.394237</c:v>
                </c:pt>
                <c:pt idx="361">
                  <c:v>1.395361</c:v>
                </c:pt>
                <c:pt idx="362">
                  <c:v>1.397012</c:v>
                </c:pt>
                <c:pt idx="363">
                  <c:v>1.398535</c:v>
                </c:pt>
                <c:pt idx="364">
                  <c:v>1.400405</c:v>
                </c:pt>
                <c:pt idx="365">
                  <c:v>1.401952</c:v>
                </c:pt>
                <c:pt idx="366">
                  <c:v>1.403434</c:v>
                </c:pt>
                <c:pt idx="367">
                  <c:v>1.405074</c:v>
                </c:pt>
                <c:pt idx="368">
                  <c:v>1.406486</c:v>
                </c:pt>
                <c:pt idx="369">
                  <c:v>1.407564</c:v>
                </c:pt>
                <c:pt idx="370">
                  <c:v>1.409212</c:v>
                </c:pt>
                <c:pt idx="371">
                  <c:v>1.410716</c:v>
                </c:pt>
                <c:pt idx="372">
                  <c:v>1.411618</c:v>
                </c:pt>
                <c:pt idx="373">
                  <c:v>1.412676</c:v>
                </c:pt>
                <c:pt idx="374">
                  <c:v>1.41418</c:v>
                </c:pt>
                <c:pt idx="375">
                  <c:v>1.415843</c:v>
                </c:pt>
                <c:pt idx="376">
                  <c:v>1.417415</c:v>
                </c:pt>
                <c:pt idx="377">
                  <c:v>1.418472</c:v>
                </c:pt>
                <c:pt idx="378">
                  <c:v>1.420085</c:v>
                </c:pt>
                <c:pt idx="379">
                  <c:v>1.42218</c:v>
                </c:pt>
                <c:pt idx="380">
                  <c:v>1.423185</c:v>
                </c:pt>
                <c:pt idx="381">
                  <c:v>1.424313</c:v>
                </c:pt>
                <c:pt idx="382">
                  <c:v>1.425211</c:v>
                </c:pt>
                <c:pt idx="383">
                  <c:v>1.427201</c:v>
                </c:pt>
                <c:pt idx="384">
                  <c:v>1.428762</c:v>
                </c:pt>
                <c:pt idx="385">
                  <c:v>1.430362</c:v>
                </c:pt>
                <c:pt idx="386">
                  <c:v>1.431889</c:v>
                </c:pt>
                <c:pt idx="387">
                  <c:v>1.432934</c:v>
                </c:pt>
                <c:pt idx="388">
                  <c:v>1.435154</c:v>
                </c:pt>
                <c:pt idx="389">
                  <c:v>1.43705</c:v>
                </c:pt>
                <c:pt idx="390">
                  <c:v>1.439118</c:v>
                </c:pt>
                <c:pt idx="391">
                  <c:v>1.440827</c:v>
                </c:pt>
                <c:pt idx="392">
                  <c:v>1.442684</c:v>
                </c:pt>
                <c:pt idx="393">
                  <c:v>1.444979</c:v>
                </c:pt>
                <c:pt idx="394">
                  <c:v>1.446559</c:v>
                </c:pt>
                <c:pt idx="395">
                  <c:v>1.449086</c:v>
                </c:pt>
                <c:pt idx="396">
                  <c:v>1.450605</c:v>
                </c:pt>
                <c:pt idx="397">
                  <c:v>1.452919</c:v>
                </c:pt>
                <c:pt idx="398">
                  <c:v>1.453743</c:v>
                </c:pt>
                <c:pt idx="399">
                  <c:v>1.455161</c:v>
                </c:pt>
                <c:pt idx="400">
                  <c:v>1.456818</c:v>
                </c:pt>
                <c:pt idx="401">
                  <c:v>1.45817</c:v>
                </c:pt>
                <c:pt idx="402">
                  <c:v>1.460123</c:v>
                </c:pt>
                <c:pt idx="403">
                  <c:v>1.461148</c:v>
                </c:pt>
                <c:pt idx="404">
                  <c:v>1.462554</c:v>
                </c:pt>
                <c:pt idx="405">
                  <c:v>1.464142</c:v>
                </c:pt>
                <c:pt idx="406">
                  <c:v>1.465561</c:v>
                </c:pt>
                <c:pt idx="407">
                  <c:v>1.467695</c:v>
                </c:pt>
                <c:pt idx="408">
                  <c:v>1.469004</c:v>
                </c:pt>
                <c:pt idx="409">
                  <c:v>1.470902</c:v>
                </c:pt>
                <c:pt idx="410">
                  <c:v>1.472191</c:v>
                </c:pt>
                <c:pt idx="411">
                  <c:v>1.47353</c:v>
                </c:pt>
                <c:pt idx="412">
                  <c:v>1.475356</c:v>
                </c:pt>
                <c:pt idx="413">
                  <c:v>1.477099</c:v>
                </c:pt>
                <c:pt idx="414">
                  <c:v>1.478622</c:v>
                </c:pt>
                <c:pt idx="415">
                  <c:v>1.480556</c:v>
                </c:pt>
                <c:pt idx="416">
                  <c:v>1.482619</c:v>
                </c:pt>
                <c:pt idx="417">
                  <c:v>1.484219</c:v>
                </c:pt>
                <c:pt idx="418">
                  <c:v>1.486257</c:v>
                </c:pt>
                <c:pt idx="419">
                  <c:v>1.487813</c:v>
                </c:pt>
                <c:pt idx="420">
                  <c:v>1.489549</c:v>
                </c:pt>
                <c:pt idx="421">
                  <c:v>1.492476</c:v>
                </c:pt>
                <c:pt idx="422">
                  <c:v>1.494572</c:v>
                </c:pt>
                <c:pt idx="423">
                  <c:v>1.496056</c:v>
                </c:pt>
                <c:pt idx="424">
                  <c:v>1.497843</c:v>
                </c:pt>
                <c:pt idx="425">
                  <c:v>1.499157</c:v>
                </c:pt>
                <c:pt idx="426">
                  <c:v>1.500773</c:v>
                </c:pt>
                <c:pt idx="427">
                  <c:v>1.502249</c:v>
                </c:pt>
                <c:pt idx="428">
                  <c:v>1.503809</c:v>
                </c:pt>
                <c:pt idx="429">
                  <c:v>1.506297</c:v>
                </c:pt>
                <c:pt idx="430">
                  <c:v>1.507991</c:v>
                </c:pt>
                <c:pt idx="431">
                  <c:v>1.509838</c:v>
                </c:pt>
                <c:pt idx="432">
                  <c:v>1.511243</c:v>
                </c:pt>
                <c:pt idx="433">
                  <c:v>1.512591</c:v>
                </c:pt>
                <c:pt idx="434">
                  <c:v>1.51379</c:v>
                </c:pt>
                <c:pt idx="435">
                  <c:v>1.515667</c:v>
                </c:pt>
                <c:pt idx="436">
                  <c:v>1.517738</c:v>
                </c:pt>
                <c:pt idx="437">
                  <c:v>1.519879</c:v>
                </c:pt>
                <c:pt idx="438">
                  <c:v>1.522676</c:v>
                </c:pt>
                <c:pt idx="439">
                  <c:v>1.523909</c:v>
                </c:pt>
                <c:pt idx="440">
                  <c:v>1.525984</c:v>
                </c:pt>
                <c:pt idx="441">
                  <c:v>1.527859</c:v>
                </c:pt>
                <c:pt idx="442">
                  <c:v>1.528988</c:v>
                </c:pt>
                <c:pt idx="443">
                  <c:v>1.530236</c:v>
                </c:pt>
                <c:pt idx="444">
                  <c:v>1.531873</c:v>
                </c:pt>
                <c:pt idx="445">
                  <c:v>1.533282</c:v>
                </c:pt>
                <c:pt idx="446">
                  <c:v>1.534842</c:v>
                </c:pt>
                <c:pt idx="447">
                  <c:v>1.536277</c:v>
                </c:pt>
                <c:pt idx="448">
                  <c:v>1.538315</c:v>
                </c:pt>
                <c:pt idx="449">
                  <c:v>1.539364</c:v>
                </c:pt>
                <c:pt idx="450">
                  <c:v>1.541179</c:v>
                </c:pt>
                <c:pt idx="451">
                  <c:v>1.54318</c:v>
                </c:pt>
                <c:pt idx="452">
                  <c:v>1.543969</c:v>
                </c:pt>
                <c:pt idx="453">
                  <c:v>1.546234</c:v>
                </c:pt>
                <c:pt idx="454">
                  <c:v>1.54778</c:v>
                </c:pt>
                <c:pt idx="455">
                  <c:v>1.550379</c:v>
                </c:pt>
                <c:pt idx="456">
                  <c:v>1.552483</c:v>
                </c:pt>
                <c:pt idx="457">
                  <c:v>1.554027</c:v>
                </c:pt>
                <c:pt idx="458">
                  <c:v>1.55618</c:v>
                </c:pt>
                <c:pt idx="459">
                  <c:v>1.557955</c:v>
                </c:pt>
                <c:pt idx="460">
                  <c:v>1.559189</c:v>
                </c:pt>
                <c:pt idx="461">
                  <c:v>1.561603</c:v>
                </c:pt>
                <c:pt idx="462">
                  <c:v>1.563695</c:v>
                </c:pt>
                <c:pt idx="463">
                  <c:v>1.564944</c:v>
                </c:pt>
                <c:pt idx="464">
                  <c:v>1.566699</c:v>
                </c:pt>
                <c:pt idx="465">
                  <c:v>1.568403</c:v>
                </c:pt>
                <c:pt idx="466">
                  <c:v>1.570437</c:v>
                </c:pt>
                <c:pt idx="467">
                  <c:v>1.572091</c:v>
                </c:pt>
                <c:pt idx="468">
                  <c:v>1.573482</c:v>
                </c:pt>
                <c:pt idx="469">
                  <c:v>1.575231</c:v>
                </c:pt>
                <c:pt idx="470">
                  <c:v>1.576837</c:v>
                </c:pt>
                <c:pt idx="471">
                  <c:v>1.57769</c:v>
                </c:pt>
                <c:pt idx="472">
                  <c:v>1.580023</c:v>
                </c:pt>
                <c:pt idx="473">
                  <c:v>1.582748</c:v>
                </c:pt>
                <c:pt idx="474">
                  <c:v>1.584894</c:v>
                </c:pt>
                <c:pt idx="475">
                  <c:v>1.586384</c:v>
                </c:pt>
                <c:pt idx="476">
                  <c:v>1.588315</c:v>
                </c:pt>
                <c:pt idx="477">
                  <c:v>1.590228</c:v>
                </c:pt>
                <c:pt idx="478">
                  <c:v>1.591362</c:v>
                </c:pt>
                <c:pt idx="479">
                  <c:v>1.592499</c:v>
                </c:pt>
                <c:pt idx="480">
                  <c:v>1.594896</c:v>
                </c:pt>
                <c:pt idx="481">
                  <c:v>1.596391</c:v>
                </c:pt>
                <c:pt idx="482">
                  <c:v>1.598841</c:v>
                </c:pt>
                <c:pt idx="483">
                  <c:v>1.600004</c:v>
                </c:pt>
                <c:pt idx="484">
                  <c:v>1.602243</c:v>
                </c:pt>
                <c:pt idx="485">
                  <c:v>1.603996</c:v>
                </c:pt>
                <c:pt idx="486">
                  <c:v>1.605885</c:v>
                </c:pt>
                <c:pt idx="487">
                  <c:v>1.606815</c:v>
                </c:pt>
                <c:pt idx="488">
                  <c:v>1.60852</c:v>
                </c:pt>
                <c:pt idx="489">
                  <c:v>1.611312</c:v>
                </c:pt>
                <c:pt idx="490">
                  <c:v>1.61326</c:v>
                </c:pt>
                <c:pt idx="491">
                  <c:v>1.615034</c:v>
                </c:pt>
                <c:pt idx="492">
                  <c:v>1.617271</c:v>
                </c:pt>
                <c:pt idx="493">
                  <c:v>1.619617</c:v>
                </c:pt>
                <c:pt idx="494">
                  <c:v>1.621219</c:v>
                </c:pt>
                <c:pt idx="495">
                  <c:v>1.623878</c:v>
                </c:pt>
                <c:pt idx="496">
                  <c:v>1.625826</c:v>
                </c:pt>
                <c:pt idx="497">
                  <c:v>1.627817</c:v>
                </c:pt>
                <c:pt idx="498">
                  <c:v>1.629418</c:v>
                </c:pt>
                <c:pt idx="499">
                  <c:v>1.63108</c:v>
                </c:pt>
                <c:pt idx="500">
                  <c:v>1.632759</c:v>
                </c:pt>
                <c:pt idx="501">
                  <c:v>1.634692</c:v>
                </c:pt>
                <c:pt idx="502">
                  <c:v>1.63635</c:v>
                </c:pt>
                <c:pt idx="503">
                  <c:v>1.637613</c:v>
                </c:pt>
                <c:pt idx="504">
                  <c:v>1.639505</c:v>
                </c:pt>
                <c:pt idx="505">
                  <c:v>1.641828</c:v>
                </c:pt>
                <c:pt idx="506">
                  <c:v>1.643604</c:v>
                </c:pt>
                <c:pt idx="507">
                  <c:v>1.645094</c:v>
                </c:pt>
                <c:pt idx="508">
                  <c:v>1.646806</c:v>
                </c:pt>
                <c:pt idx="509">
                  <c:v>1.64831</c:v>
                </c:pt>
                <c:pt idx="510">
                  <c:v>1.649404</c:v>
                </c:pt>
                <c:pt idx="511">
                  <c:v>1.650537</c:v>
                </c:pt>
                <c:pt idx="512">
                  <c:v>1.653001</c:v>
                </c:pt>
                <c:pt idx="513">
                  <c:v>1.655746</c:v>
                </c:pt>
                <c:pt idx="514">
                  <c:v>1.658653</c:v>
                </c:pt>
                <c:pt idx="515">
                  <c:v>1.660554</c:v>
                </c:pt>
                <c:pt idx="516">
                  <c:v>1.662669</c:v>
                </c:pt>
                <c:pt idx="517">
                  <c:v>1.665357</c:v>
                </c:pt>
                <c:pt idx="518">
                  <c:v>1.666885</c:v>
                </c:pt>
                <c:pt idx="519">
                  <c:v>1.668354</c:v>
                </c:pt>
                <c:pt idx="520">
                  <c:v>1.671301</c:v>
                </c:pt>
                <c:pt idx="521">
                  <c:v>1.674584</c:v>
                </c:pt>
                <c:pt idx="522">
                  <c:v>1.676879</c:v>
                </c:pt>
                <c:pt idx="523">
                  <c:v>1.679015</c:v>
                </c:pt>
                <c:pt idx="524">
                  <c:v>1.680447</c:v>
                </c:pt>
                <c:pt idx="525">
                  <c:v>1.682604</c:v>
                </c:pt>
                <c:pt idx="526">
                  <c:v>1.684746</c:v>
                </c:pt>
                <c:pt idx="527">
                  <c:v>1.686239</c:v>
                </c:pt>
                <c:pt idx="528">
                  <c:v>1.688805</c:v>
                </c:pt>
                <c:pt idx="529">
                  <c:v>1.691073</c:v>
                </c:pt>
                <c:pt idx="530">
                  <c:v>1.693195</c:v>
                </c:pt>
                <c:pt idx="531">
                  <c:v>1.695377</c:v>
                </c:pt>
                <c:pt idx="532">
                  <c:v>1.697123</c:v>
                </c:pt>
                <c:pt idx="533">
                  <c:v>1.699149</c:v>
                </c:pt>
                <c:pt idx="534">
                  <c:v>1.700498</c:v>
                </c:pt>
                <c:pt idx="535">
                  <c:v>1.701947</c:v>
                </c:pt>
                <c:pt idx="536">
                  <c:v>1.703824</c:v>
                </c:pt>
                <c:pt idx="537">
                  <c:v>1.706198</c:v>
                </c:pt>
                <c:pt idx="538">
                  <c:v>1.708041</c:v>
                </c:pt>
                <c:pt idx="539">
                  <c:v>1.70951</c:v>
                </c:pt>
                <c:pt idx="540">
                  <c:v>1.711841</c:v>
                </c:pt>
                <c:pt idx="541">
                  <c:v>1.71426</c:v>
                </c:pt>
                <c:pt idx="542">
                  <c:v>1.716176</c:v>
                </c:pt>
                <c:pt idx="543">
                  <c:v>1.717961</c:v>
                </c:pt>
                <c:pt idx="544">
                  <c:v>1.720041</c:v>
                </c:pt>
                <c:pt idx="545">
                  <c:v>1.722554</c:v>
                </c:pt>
                <c:pt idx="546">
                  <c:v>1.724524</c:v>
                </c:pt>
                <c:pt idx="547">
                  <c:v>1.725873</c:v>
                </c:pt>
                <c:pt idx="548">
                  <c:v>1.728257</c:v>
                </c:pt>
                <c:pt idx="549">
                  <c:v>1.731813</c:v>
                </c:pt>
                <c:pt idx="550">
                  <c:v>1.733122</c:v>
                </c:pt>
                <c:pt idx="551">
                  <c:v>1.734794</c:v>
                </c:pt>
                <c:pt idx="552">
                  <c:v>1.736339</c:v>
                </c:pt>
                <c:pt idx="553">
                  <c:v>1.73754</c:v>
                </c:pt>
                <c:pt idx="554">
                  <c:v>1.739999</c:v>
                </c:pt>
                <c:pt idx="555">
                  <c:v>1.74104</c:v>
                </c:pt>
                <c:pt idx="556">
                  <c:v>1.742794</c:v>
                </c:pt>
                <c:pt idx="557">
                  <c:v>1.744157</c:v>
                </c:pt>
                <c:pt idx="558">
                  <c:v>1.746248</c:v>
                </c:pt>
                <c:pt idx="559">
                  <c:v>1.747923</c:v>
                </c:pt>
                <c:pt idx="560">
                  <c:v>1.749699</c:v>
                </c:pt>
                <c:pt idx="561">
                  <c:v>1.751145</c:v>
                </c:pt>
                <c:pt idx="562">
                  <c:v>1.754941</c:v>
                </c:pt>
                <c:pt idx="563">
                  <c:v>1.756928</c:v>
                </c:pt>
                <c:pt idx="564">
                  <c:v>1.759976</c:v>
                </c:pt>
                <c:pt idx="565">
                  <c:v>1.763709</c:v>
                </c:pt>
                <c:pt idx="566">
                  <c:v>1.765365</c:v>
                </c:pt>
                <c:pt idx="567">
                  <c:v>1.767234</c:v>
                </c:pt>
                <c:pt idx="568">
                  <c:v>1.770235</c:v>
                </c:pt>
                <c:pt idx="569">
                  <c:v>1.771148</c:v>
                </c:pt>
                <c:pt idx="570">
                  <c:v>1.773305</c:v>
                </c:pt>
                <c:pt idx="571">
                  <c:v>1.774985</c:v>
                </c:pt>
                <c:pt idx="572">
                  <c:v>1.776835</c:v>
                </c:pt>
                <c:pt idx="573">
                  <c:v>1.779492</c:v>
                </c:pt>
                <c:pt idx="574">
                  <c:v>1.781403</c:v>
                </c:pt>
                <c:pt idx="575">
                  <c:v>1.783632</c:v>
                </c:pt>
                <c:pt idx="576">
                  <c:v>1.786018</c:v>
                </c:pt>
                <c:pt idx="577">
                  <c:v>1.787381</c:v>
                </c:pt>
                <c:pt idx="578">
                  <c:v>1.789586</c:v>
                </c:pt>
                <c:pt idx="579">
                  <c:v>1.792808</c:v>
                </c:pt>
                <c:pt idx="580">
                  <c:v>1.794323</c:v>
                </c:pt>
                <c:pt idx="581">
                  <c:v>1.796411</c:v>
                </c:pt>
                <c:pt idx="582">
                  <c:v>1.798976</c:v>
                </c:pt>
                <c:pt idx="583">
                  <c:v>1.802213</c:v>
                </c:pt>
                <c:pt idx="584">
                  <c:v>1.806423</c:v>
                </c:pt>
                <c:pt idx="585">
                  <c:v>1.807889</c:v>
                </c:pt>
                <c:pt idx="586">
                  <c:v>1.809642</c:v>
                </c:pt>
                <c:pt idx="587">
                  <c:v>1.812282</c:v>
                </c:pt>
                <c:pt idx="588">
                  <c:v>1.814734</c:v>
                </c:pt>
                <c:pt idx="589">
                  <c:v>1.817053</c:v>
                </c:pt>
                <c:pt idx="590">
                  <c:v>1.819453</c:v>
                </c:pt>
                <c:pt idx="591">
                  <c:v>1.822736</c:v>
                </c:pt>
                <c:pt idx="592">
                  <c:v>1.82516</c:v>
                </c:pt>
                <c:pt idx="593">
                  <c:v>1.827313</c:v>
                </c:pt>
                <c:pt idx="594">
                  <c:v>1.829668</c:v>
                </c:pt>
                <c:pt idx="595">
                  <c:v>1.83165</c:v>
                </c:pt>
                <c:pt idx="596">
                  <c:v>1.835067</c:v>
                </c:pt>
                <c:pt idx="597">
                  <c:v>1.836798</c:v>
                </c:pt>
                <c:pt idx="598">
                  <c:v>1.83898</c:v>
                </c:pt>
                <c:pt idx="599">
                  <c:v>1.842849</c:v>
                </c:pt>
                <c:pt idx="600">
                  <c:v>1.844217</c:v>
                </c:pt>
                <c:pt idx="601">
                  <c:v>1.846391</c:v>
                </c:pt>
                <c:pt idx="602">
                  <c:v>1.848946</c:v>
                </c:pt>
                <c:pt idx="603">
                  <c:v>1.850004</c:v>
                </c:pt>
                <c:pt idx="604">
                  <c:v>1.852105</c:v>
                </c:pt>
                <c:pt idx="605">
                  <c:v>1.854974</c:v>
                </c:pt>
                <c:pt idx="606">
                  <c:v>1.857737</c:v>
                </c:pt>
                <c:pt idx="607">
                  <c:v>1.859235</c:v>
                </c:pt>
                <c:pt idx="608">
                  <c:v>1.861346</c:v>
                </c:pt>
                <c:pt idx="609">
                  <c:v>1.864708</c:v>
                </c:pt>
                <c:pt idx="610">
                  <c:v>1.866108</c:v>
                </c:pt>
                <c:pt idx="611">
                  <c:v>1.868724</c:v>
                </c:pt>
                <c:pt idx="612">
                  <c:v>1.871445</c:v>
                </c:pt>
                <c:pt idx="613">
                  <c:v>1.874943</c:v>
                </c:pt>
                <c:pt idx="614">
                  <c:v>1.877753</c:v>
                </c:pt>
                <c:pt idx="615">
                  <c:v>1.880556</c:v>
                </c:pt>
                <c:pt idx="616">
                  <c:v>1.883829</c:v>
                </c:pt>
                <c:pt idx="617">
                  <c:v>1.886199</c:v>
                </c:pt>
                <c:pt idx="618">
                  <c:v>1.888663</c:v>
                </c:pt>
                <c:pt idx="619">
                  <c:v>1.890829</c:v>
                </c:pt>
                <c:pt idx="620">
                  <c:v>1.894267</c:v>
                </c:pt>
                <c:pt idx="621">
                  <c:v>1.898709</c:v>
                </c:pt>
                <c:pt idx="622">
                  <c:v>1.900709</c:v>
                </c:pt>
                <c:pt idx="623">
                  <c:v>1.903392</c:v>
                </c:pt>
                <c:pt idx="624">
                  <c:v>1.906239</c:v>
                </c:pt>
                <c:pt idx="625">
                  <c:v>1.909462</c:v>
                </c:pt>
                <c:pt idx="626">
                  <c:v>1.912568</c:v>
                </c:pt>
                <c:pt idx="627">
                  <c:v>1.914859</c:v>
                </c:pt>
                <c:pt idx="628">
                  <c:v>1.918181</c:v>
                </c:pt>
                <c:pt idx="629">
                  <c:v>1.921311</c:v>
                </c:pt>
                <c:pt idx="630">
                  <c:v>1.923639</c:v>
                </c:pt>
                <c:pt idx="631">
                  <c:v>1.92672</c:v>
                </c:pt>
                <c:pt idx="632">
                  <c:v>1.928229</c:v>
                </c:pt>
                <c:pt idx="633">
                  <c:v>1.931435</c:v>
                </c:pt>
                <c:pt idx="634">
                  <c:v>1.93439</c:v>
                </c:pt>
                <c:pt idx="635">
                  <c:v>1.937522</c:v>
                </c:pt>
                <c:pt idx="636">
                  <c:v>1.941224</c:v>
                </c:pt>
                <c:pt idx="637">
                  <c:v>1.944599</c:v>
                </c:pt>
                <c:pt idx="638">
                  <c:v>1.946862</c:v>
                </c:pt>
                <c:pt idx="639">
                  <c:v>1.948073</c:v>
                </c:pt>
                <c:pt idx="640">
                  <c:v>1.949831</c:v>
                </c:pt>
                <c:pt idx="641">
                  <c:v>1.952164</c:v>
                </c:pt>
                <c:pt idx="642">
                  <c:v>1.95423</c:v>
                </c:pt>
                <c:pt idx="643">
                  <c:v>1.956663</c:v>
                </c:pt>
                <c:pt idx="644">
                  <c:v>1.958759</c:v>
                </c:pt>
                <c:pt idx="645">
                  <c:v>1.961942</c:v>
                </c:pt>
                <c:pt idx="646">
                  <c:v>1.964275</c:v>
                </c:pt>
                <c:pt idx="647">
                  <c:v>1.967062</c:v>
                </c:pt>
                <c:pt idx="648">
                  <c:v>1.970016</c:v>
                </c:pt>
                <c:pt idx="649">
                  <c:v>1.973443</c:v>
                </c:pt>
                <c:pt idx="650">
                  <c:v>1.976955</c:v>
                </c:pt>
                <c:pt idx="651">
                  <c:v>1.979598</c:v>
                </c:pt>
                <c:pt idx="652">
                  <c:v>1.984832</c:v>
                </c:pt>
                <c:pt idx="653">
                  <c:v>1.987933</c:v>
                </c:pt>
                <c:pt idx="654">
                  <c:v>1.991564</c:v>
                </c:pt>
                <c:pt idx="655">
                  <c:v>1.993741</c:v>
                </c:pt>
                <c:pt idx="656">
                  <c:v>1.995799</c:v>
                </c:pt>
                <c:pt idx="657">
                  <c:v>1.99895</c:v>
                </c:pt>
                <c:pt idx="658">
                  <c:v>2.002485</c:v>
                </c:pt>
                <c:pt idx="659">
                  <c:v>2.005408</c:v>
                </c:pt>
                <c:pt idx="660">
                  <c:v>2.009316</c:v>
                </c:pt>
                <c:pt idx="661">
                  <c:v>2.01153</c:v>
                </c:pt>
                <c:pt idx="662">
                  <c:v>2.0142</c:v>
                </c:pt>
                <c:pt idx="663">
                  <c:v>2.017937</c:v>
                </c:pt>
                <c:pt idx="664">
                  <c:v>2.020421</c:v>
                </c:pt>
                <c:pt idx="665">
                  <c:v>2.025331</c:v>
                </c:pt>
                <c:pt idx="666">
                  <c:v>2.028117</c:v>
                </c:pt>
                <c:pt idx="667">
                  <c:v>2.032227999999999</c:v>
                </c:pt>
                <c:pt idx="668">
                  <c:v>2.0362</c:v>
                </c:pt>
                <c:pt idx="669">
                  <c:v>2.039821</c:v>
                </c:pt>
                <c:pt idx="670">
                  <c:v>2.04277</c:v>
                </c:pt>
                <c:pt idx="671">
                  <c:v>2.046155</c:v>
                </c:pt>
                <c:pt idx="672">
                  <c:v>2.049055</c:v>
                </c:pt>
                <c:pt idx="673">
                  <c:v>2.05249</c:v>
                </c:pt>
                <c:pt idx="674">
                  <c:v>2.055894</c:v>
                </c:pt>
                <c:pt idx="675">
                  <c:v>2.05949</c:v>
                </c:pt>
                <c:pt idx="676">
                  <c:v>2.063284</c:v>
                </c:pt>
                <c:pt idx="677">
                  <c:v>2.065067</c:v>
                </c:pt>
                <c:pt idx="678">
                  <c:v>2.068293</c:v>
                </c:pt>
                <c:pt idx="679">
                  <c:v>2.072751</c:v>
                </c:pt>
                <c:pt idx="680">
                  <c:v>2.076795</c:v>
                </c:pt>
                <c:pt idx="681">
                  <c:v>2.079495</c:v>
                </c:pt>
                <c:pt idx="682">
                  <c:v>2.083903</c:v>
                </c:pt>
                <c:pt idx="683">
                  <c:v>2.088295</c:v>
                </c:pt>
                <c:pt idx="684">
                  <c:v>2.090974</c:v>
                </c:pt>
                <c:pt idx="685">
                  <c:v>2.094599</c:v>
                </c:pt>
                <c:pt idx="686">
                  <c:v>2.098656</c:v>
                </c:pt>
                <c:pt idx="687">
                  <c:v>2.103473</c:v>
                </c:pt>
                <c:pt idx="688">
                  <c:v>2.108464</c:v>
                </c:pt>
                <c:pt idx="689">
                  <c:v>2.11221</c:v>
                </c:pt>
                <c:pt idx="690">
                  <c:v>2.115869</c:v>
                </c:pt>
                <c:pt idx="691">
                  <c:v>2.119657</c:v>
                </c:pt>
                <c:pt idx="692">
                  <c:v>2.123972</c:v>
                </c:pt>
                <c:pt idx="693">
                  <c:v>2.128517</c:v>
                </c:pt>
                <c:pt idx="694">
                  <c:v>2.132832</c:v>
                </c:pt>
                <c:pt idx="695">
                  <c:v>2.136849999999958</c:v>
                </c:pt>
                <c:pt idx="696">
                  <c:v>2.14008</c:v>
                </c:pt>
                <c:pt idx="697">
                  <c:v>2.142613</c:v>
                </c:pt>
                <c:pt idx="698">
                  <c:v>2.148887</c:v>
                </c:pt>
                <c:pt idx="699">
                  <c:v>2.153054</c:v>
                </c:pt>
                <c:pt idx="700">
                  <c:v>2.15809</c:v>
                </c:pt>
                <c:pt idx="701">
                  <c:v>2.162777</c:v>
                </c:pt>
                <c:pt idx="702">
                  <c:v>2.166072</c:v>
                </c:pt>
                <c:pt idx="703">
                  <c:v>2.168897</c:v>
                </c:pt>
                <c:pt idx="704">
                  <c:v>2.17315</c:v>
                </c:pt>
                <c:pt idx="705">
                  <c:v>2.176761</c:v>
                </c:pt>
                <c:pt idx="706">
                  <c:v>2.182513</c:v>
                </c:pt>
                <c:pt idx="707">
                  <c:v>2.185636</c:v>
                </c:pt>
                <c:pt idx="708">
                  <c:v>2.190831</c:v>
                </c:pt>
                <c:pt idx="709">
                  <c:v>2.19536</c:v>
                </c:pt>
                <c:pt idx="710">
                  <c:v>2.199104</c:v>
                </c:pt>
                <c:pt idx="711">
                  <c:v>2.202463</c:v>
                </c:pt>
                <c:pt idx="712">
                  <c:v>2.207391</c:v>
                </c:pt>
                <c:pt idx="713">
                  <c:v>2.212394</c:v>
                </c:pt>
                <c:pt idx="714">
                  <c:v>2.218933</c:v>
                </c:pt>
                <c:pt idx="715">
                  <c:v>2.224726</c:v>
                </c:pt>
                <c:pt idx="716">
                  <c:v>2.230621</c:v>
                </c:pt>
                <c:pt idx="717">
                  <c:v>2.234636</c:v>
                </c:pt>
                <c:pt idx="718">
                  <c:v>2.23917</c:v>
                </c:pt>
                <c:pt idx="719">
                  <c:v>2.242483</c:v>
                </c:pt>
                <c:pt idx="720">
                  <c:v>2.246394</c:v>
                </c:pt>
                <c:pt idx="721">
                  <c:v>2.252884</c:v>
                </c:pt>
                <c:pt idx="722">
                  <c:v>2.256561</c:v>
                </c:pt>
                <c:pt idx="723">
                  <c:v>2.263879</c:v>
                </c:pt>
                <c:pt idx="724">
                  <c:v>2.267746</c:v>
                </c:pt>
                <c:pt idx="725">
                  <c:v>2.27156</c:v>
                </c:pt>
                <c:pt idx="726">
                  <c:v>2.278303</c:v>
                </c:pt>
                <c:pt idx="727">
                  <c:v>2.280732</c:v>
                </c:pt>
                <c:pt idx="728">
                  <c:v>2.285061</c:v>
                </c:pt>
                <c:pt idx="729">
                  <c:v>2.288939</c:v>
                </c:pt>
                <c:pt idx="730">
                  <c:v>2.292809</c:v>
                </c:pt>
                <c:pt idx="731">
                  <c:v>2.298002</c:v>
                </c:pt>
                <c:pt idx="732">
                  <c:v>2.302907999999999</c:v>
                </c:pt>
                <c:pt idx="733">
                  <c:v>2.30751</c:v>
                </c:pt>
                <c:pt idx="734">
                  <c:v>2.314764999999999</c:v>
                </c:pt>
                <c:pt idx="735">
                  <c:v>2.320718</c:v>
                </c:pt>
                <c:pt idx="736">
                  <c:v>2.326238</c:v>
                </c:pt>
                <c:pt idx="737">
                  <c:v>2.329674</c:v>
                </c:pt>
                <c:pt idx="738">
                  <c:v>2.337002</c:v>
                </c:pt>
                <c:pt idx="739">
                  <c:v>2.342567999999999</c:v>
                </c:pt>
                <c:pt idx="740">
                  <c:v>2.348943</c:v>
                </c:pt>
                <c:pt idx="741">
                  <c:v>2.352447999999958</c:v>
                </c:pt>
                <c:pt idx="742">
                  <c:v>2.357968</c:v>
                </c:pt>
                <c:pt idx="743">
                  <c:v>2.362484</c:v>
                </c:pt>
                <c:pt idx="744">
                  <c:v>2.369363</c:v>
                </c:pt>
                <c:pt idx="745">
                  <c:v>2.377026</c:v>
                </c:pt>
                <c:pt idx="746">
                  <c:v>2.385683</c:v>
                </c:pt>
                <c:pt idx="747">
                  <c:v>2.390962</c:v>
                </c:pt>
                <c:pt idx="748">
                  <c:v>2.395382</c:v>
                </c:pt>
                <c:pt idx="749">
                  <c:v>2.403715</c:v>
                </c:pt>
                <c:pt idx="750">
                  <c:v>2.410498</c:v>
                </c:pt>
                <c:pt idx="751">
                  <c:v>2.416228999999976</c:v>
                </c:pt>
                <c:pt idx="752">
                  <c:v>2.423339</c:v>
                </c:pt>
                <c:pt idx="753">
                  <c:v>2.428532</c:v>
                </c:pt>
                <c:pt idx="754">
                  <c:v>2.433613</c:v>
                </c:pt>
                <c:pt idx="755">
                  <c:v>2.439527</c:v>
                </c:pt>
                <c:pt idx="756">
                  <c:v>2.4451</c:v>
                </c:pt>
                <c:pt idx="757">
                  <c:v>2.455108</c:v>
                </c:pt>
                <c:pt idx="758">
                  <c:v>2.463128</c:v>
                </c:pt>
                <c:pt idx="759">
                  <c:v>2.471017</c:v>
                </c:pt>
                <c:pt idx="760">
                  <c:v>2.479154</c:v>
                </c:pt>
                <c:pt idx="761">
                  <c:v>2.488863</c:v>
                </c:pt>
                <c:pt idx="762">
                  <c:v>2.496640999999958</c:v>
                </c:pt>
                <c:pt idx="763">
                  <c:v>2.502056</c:v>
                </c:pt>
                <c:pt idx="764">
                  <c:v>2.51137</c:v>
                </c:pt>
                <c:pt idx="765">
                  <c:v>2.522539</c:v>
                </c:pt>
                <c:pt idx="766">
                  <c:v>2.528257</c:v>
                </c:pt>
                <c:pt idx="767">
                  <c:v>2.535082</c:v>
                </c:pt>
                <c:pt idx="768">
                  <c:v>2.542671</c:v>
                </c:pt>
                <c:pt idx="769">
                  <c:v>2.55048</c:v>
                </c:pt>
                <c:pt idx="770">
                  <c:v>2.557005</c:v>
                </c:pt>
                <c:pt idx="771">
                  <c:v>2.564976</c:v>
                </c:pt>
                <c:pt idx="772">
                  <c:v>2.57857</c:v>
                </c:pt>
                <c:pt idx="773">
                  <c:v>2.583617</c:v>
                </c:pt>
                <c:pt idx="774">
                  <c:v>2.591495</c:v>
                </c:pt>
                <c:pt idx="775">
                  <c:v>2.607384</c:v>
                </c:pt>
                <c:pt idx="776">
                  <c:v>2.614256</c:v>
                </c:pt>
                <c:pt idx="777">
                  <c:v>2.62299</c:v>
                </c:pt>
                <c:pt idx="778">
                  <c:v>2.629565</c:v>
                </c:pt>
                <c:pt idx="779">
                  <c:v>2.637296</c:v>
                </c:pt>
                <c:pt idx="780">
                  <c:v>2.645674</c:v>
                </c:pt>
                <c:pt idx="781">
                  <c:v>2.6559</c:v>
                </c:pt>
                <c:pt idx="782">
                  <c:v>2.663795</c:v>
                </c:pt>
                <c:pt idx="783">
                  <c:v>2.669246</c:v>
                </c:pt>
                <c:pt idx="784">
                  <c:v>2.676286</c:v>
                </c:pt>
                <c:pt idx="785">
                  <c:v>2.687683</c:v>
                </c:pt>
                <c:pt idx="786">
                  <c:v>2.697797</c:v>
                </c:pt>
                <c:pt idx="787">
                  <c:v>2.707458</c:v>
                </c:pt>
                <c:pt idx="788">
                  <c:v>2.716504</c:v>
                </c:pt>
                <c:pt idx="789">
                  <c:v>2.721355</c:v>
                </c:pt>
                <c:pt idx="790">
                  <c:v>2.728964</c:v>
                </c:pt>
                <c:pt idx="791">
                  <c:v>2.740414</c:v>
                </c:pt>
                <c:pt idx="792">
                  <c:v>2.749907</c:v>
                </c:pt>
                <c:pt idx="793">
                  <c:v>2.764893</c:v>
                </c:pt>
                <c:pt idx="794">
                  <c:v>2.77413</c:v>
                </c:pt>
                <c:pt idx="795">
                  <c:v>2.783043</c:v>
                </c:pt>
                <c:pt idx="796">
                  <c:v>2.789293</c:v>
                </c:pt>
                <c:pt idx="797">
                  <c:v>2.804346</c:v>
                </c:pt>
                <c:pt idx="798">
                  <c:v>2.816301</c:v>
                </c:pt>
                <c:pt idx="799">
                  <c:v>2.824215</c:v>
                </c:pt>
                <c:pt idx="800">
                  <c:v>2.833911</c:v>
                </c:pt>
                <c:pt idx="801">
                  <c:v>2.848325</c:v>
                </c:pt>
                <c:pt idx="802">
                  <c:v>2.854491</c:v>
                </c:pt>
                <c:pt idx="803">
                  <c:v>2.871097</c:v>
                </c:pt>
                <c:pt idx="804">
                  <c:v>2.878454999999997</c:v>
                </c:pt>
                <c:pt idx="805">
                  <c:v>2.891034</c:v>
                </c:pt>
                <c:pt idx="806">
                  <c:v>2.901387</c:v>
                </c:pt>
                <c:pt idx="807">
                  <c:v>2.91312</c:v>
                </c:pt>
                <c:pt idx="808">
                  <c:v>2.929125</c:v>
                </c:pt>
                <c:pt idx="809">
                  <c:v>2.940739</c:v>
                </c:pt>
                <c:pt idx="810">
                  <c:v>2.955147999999999</c:v>
                </c:pt>
                <c:pt idx="811">
                  <c:v>2.966741</c:v>
                </c:pt>
                <c:pt idx="812">
                  <c:v>2.980583</c:v>
                </c:pt>
                <c:pt idx="813">
                  <c:v>2.986937</c:v>
                </c:pt>
                <c:pt idx="814">
                  <c:v>2.999014</c:v>
                </c:pt>
                <c:pt idx="815">
                  <c:v>3.00988</c:v>
                </c:pt>
                <c:pt idx="816">
                  <c:v>3.018461</c:v>
                </c:pt>
                <c:pt idx="817">
                  <c:v>3.027322</c:v>
                </c:pt>
                <c:pt idx="818">
                  <c:v>3.048488</c:v>
                </c:pt>
                <c:pt idx="819">
                  <c:v>3.061766</c:v>
                </c:pt>
                <c:pt idx="820">
                  <c:v>3.071001</c:v>
                </c:pt>
                <c:pt idx="821">
                  <c:v>3.086898</c:v>
                </c:pt>
                <c:pt idx="822">
                  <c:v>3.100129</c:v>
                </c:pt>
                <c:pt idx="823">
                  <c:v>3.114617</c:v>
                </c:pt>
                <c:pt idx="824">
                  <c:v>3.129804</c:v>
                </c:pt>
                <c:pt idx="825">
                  <c:v>3.143837</c:v>
                </c:pt>
                <c:pt idx="826">
                  <c:v>3.157117</c:v>
                </c:pt>
                <c:pt idx="827">
                  <c:v>3.16515</c:v>
                </c:pt>
                <c:pt idx="828">
                  <c:v>3.181539</c:v>
                </c:pt>
                <c:pt idx="829">
                  <c:v>3.191282</c:v>
                </c:pt>
                <c:pt idx="830">
                  <c:v>3.203022</c:v>
                </c:pt>
                <c:pt idx="831">
                  <c:v>3.214872</c:v>
                </c:pt>
                <c:pt idx="832">
                  <c:v>3.221487</c:v>
                </c:pt>
                <c:pt idx="833">
                  <c:v>3.238732</c:v>
                </c:pt>
                <c:pt idx="834">
                  <c:v>3.250942</c:v>
                </c:pt>
                <c:pt idx="835">
                  <c:v>3.267613</c:v>
                </c:pt>
                <c:pt idx="836">
                  <c:v>3.279022</c:v>
                </c:pt>
                <c:pt idx="837">
                  <c:v>3.296094</c:v>
                </c:pt>
                <c:pt idx="838">
                  <c:v>3.307475</c:v>
                </c:pt>
                <c:pt idx="839">
                  <c:v>3.326115</c:v>
                </c:pt>
                <c:pt idx="840">
                  <c:v>3.352492999999958</c:v>
                </c:pt>
                <c:pt idx="841">
                  <c:v>3.370603</c:v>
                </c:pt>
                <c:pt idx="842">
                  <c:v>3.386099</c:v>
                </c:pt>
                <c:pt idx="843">
                  <c:v>3.412427</c:v>
                </c:pt>
                <c:pt idx="844">
                  <c:v>3.437598</c:v>
                </c:pt>
                <c:pt idx="845">
                  <c:v>3.452488999999958</c:v>
                </c:pt>
                <c:pt idx="846">
                  <c:v>3.467815</c:v>
                </c:pt>
                <c:pt idx="847">
                  <c:v>3.485065</c:v>
                </c:pt>
                <c:pt idx="848">
                  <c:v>3.509058</c:v>
                </c:pt>
                <c:pt idx="849">
                  <c:v>3.522176</c:v>
                </c:pt>
                <c:pt idx="850">
                  <c:v>3.537233</c:v>
                </c:pt>
                <c:pt idx="851">
                  <c:v>3.564526</c:v>
                </c:pt>
                <c:pt idx="852">
                  <c:v>3.593467</c:v>
                </c:pt>
                <c:pt idx="853">
                  <c:v>3.613583</c:v>
                </c:pt>
                <c:pt idx="854">
                  <c:v>3.63274</c:v>
                </c:pt>
                <c:pt idx="855">
                  <c:v>3.651969</c:v>
                </c:pt>
                <c:pt idx="856">
                  <c:v>3.68356</c:v>
                </c:pt>
                <c:pt idx="857">
                  <c:v>3.71144</c:v>
                </c:pt>
                <c:pt idx="858">
                  <c:v>3.725867</c:v>
                </c:pt>
                <c:pt idx="859">
                  <c:v>3.753149</c:v>
                </c:pt>
                <c:pt idx="860">
                  <c:v>3.777342</c:v>
                </c:pt>
                <c:pt idx="861">
                  <c:v>3.802371</c:v>
                </c:pt>
                <c:pt idx="862">
                  <c:v>3.839221999999999</c:v>
                </c:pt>
                <c:pt idx="863">
                  <c:v>3.863576</c:v>
                </c:pt>
                <c:pt idx="864">
                  <c:v>3.905154</c:v>
                </c:pt>
                <c:pt idx="865">
                  <c:v>3.923683</c:v>
                </c:pt>
                <c:pt idx="866">
                  <c:v>3.954466</c:v>
                </c:pt>
                <c:pt idx="867">
                  <c:v>3.97991</c:v>
                </c:pt>
                <c:pt idx="868">
                  <c:v>4.009796</c:v>
                </c:pt>
                <c:pt idx="869">
                  <c:v>4.055543</c:v>
                </c:pt>
                <c:pt idx="870">
                  <c:v>4.089065</c:v>
                </c:pt>
                <c:pt idx="871">
                  <c:v>4.141831</c:v>
                </c:pt>
                <c:pt idx="872">
                  <c:v>4.170939</c:v>
                </c:pt>
                <c:pt idx="873">
                  <c:v>4.195835999999945</c:v>
                </c:pt>
                <c:pt idx="874">
                  <c:v>4.224587999999945</c:v>
                </c:pt>
                <c:pt idx="875">
                  <c:v>4.264456999999966</c:v>
                </c:pt>
                <c:pt idx="876">
                  <c:v>4.28726</c:v>
                </c:pt>
                <c:pt idx="877">
                  <c:v>4.329547</c:v>
                </c:pt>
                <c:pt idx="878">
                  <c:v>4.371641</c:v>
                </c:pt>
                <c:pt idx="879">
                  <c:v>4.403045</c:v>
                </c:pt>
                <c:pt idx="880">
                  <c:v>4.454265</c:v>
                </c:pt>
                <c:pt idx="881">
                  <c:v>4.509206</c:v>
                </c:pt>
                <c:pt idx="882">
                  <c:v>4.522709999999996</c:v>
                </c:pt>
                <c:pt idx="883">
                  <c:v>4.561876</c:v>
                </c:pt>
                <c:pt idx="884">
                  <c:v>4.617324999999965</c:v>
                </c:pt>
                <c:pt idx="885">
                  <c:v>4.662306999999965</c:v>
                </c:pt>
                <c:pt idx="886">
                  <c:v>4.70183</c:v>
                </c:pt>
                <c:pt idx="887">
                  <c:v>4.751636</c:v>
                </c:pt>
                <c:pt idx="888">
                  <c:v>4.783618</c:v>
                </c:pt>
                <c:pt idx="889">
                  <c:v>4.825034999999938</c:v>
                </c:pt>
                <c:pt idx="890">
                  <c:v>4.855833999999985</c:v>
                </c:pt>
                <c:pt idx="891">
                  <c:v>4.887036999999974</c:v>
                </c:pt>
                <c:pt idx="892">
                  <c:v>4.942801</c:v>
                </c:pt>
                <c:pt idx="893">
                  <c:v>4.998573</c:v>
                </c:pt>
                <c:pt idx="894">
                  <c:v>5.038571</c:v>
                </c:pt>
                <c:pt idx="895">
                  <c:v>5.059256</c:v>
                </c:pt>
                <c:pt idx="896">
                  <c:v>5.097848</c:v>
                </c:pt>
                <c:pt idx="897">
                  <c:v>5.146713</c:v>
                </c:pt>
                <c:pt idx="898">
                  <c:v>5.203649</c:v>
                </c:pt>
                <c:pt idx="899">
                  <c:v>5.22924</c:v>
                </c:pt>
                <c:pt idx="900">
                  <c:v>5.285602</c:v>
                </c:pt>
                <c:pt idx="901">
                  <c:v>5.346578</c:v>
                </c:pt>
                <c:pt idx="902">
                  <c:v>5.41207</c:v>
                </c:pt>
                <c:pt idx="903">
                  <c:v>5.451304</c:v>
                </c:pt>
                <c:pt idx="904">
                  <c:v>5.513202</c:v>
                </c:pt>
                <c:pt idx="905">
                  <c:v>5.58174</c:v>
                </c:pt>
                <c:pt idx="906">
                  <c:v>5.656548</c:v>
                </c:pt>
                <c:pt idx="907">
                  <c:v>5.725802</c:v>
                </c:pt>
                <c:pt idx="908">
                  <c:v>5.756208</c:v>
                </c:pt>
                <c:pt idx="909">
                  <c:v>5.840733</c:v>
                </c:pt>
                <c:pt idx="910">
                  <c:v>5.924888999999975</c:v>
                </c:pt>
                <c:pt idx="911">
                  <c:v>5.977313</c:v>
                </c:pt>
                <c:pt idx="912">
                  <c:v>6.04096</c:v>
                </c:pt>
                <c:pt idx="913">
                  <c:v>6.085596</c:v>
                </c:pt>
                <c:pt idx="914">
                  <c:v>6.121808</c:v>
                </c:pt>
                <c:pt idx="915">
                  <c:v>6.202064</c:v>
                </c:pt>
                <c:pt idx="916">
                  <c:v>6.281193</c:v>
                </c:pt>
                <c:pt idx="917">
                  <c:v>6.351243</c:v>
                </c:pt>
                <c:pt idx="918">
                  <c:v>6.419438</c:v>
                </c:pt>
                <c:pt idx="919">
                  <c:v>6.489782</c:v>
                </c:pt>
                <c:pt idx="920">
                  <c:v>6.559984999999974</c:v>
                </c:pt>
                <c:pt idx="921">
                  <c:v>6.68144</c:v>
                </c:pt>
                <c:pt idx="922">
                  <c:v>6.76079</c:v>
                </c:pt>
                <c:pt idx="923">
                  <c:v>6.825202</c:v>
                </c:pt>
                <c:pt idx="924">
                  <c:v>6.900551</c:v>
                </c:pt>
                <c:pt idx="925">
                  <c:v>6.972316</c:v>
                </c:pt>
                <c:pt idx="926">
                  <c:v>7.068916999999945</c:v>
                </c:pt>
                <c:pt idx="927">
                  <c:v>7.163978999999975</c:v>
                </c:pt>
                <c:pt idx="928">
                  <c:v>7.23785</c:v>
                </c:pt>
                <c:pt idx="929">
                  <c:v>7.316675</c:v>
                </c:pt>
                <c:pt idx="930">
                  <c:v>7.378293</c:v>
                </c:pt>
                <c:pt idx="931">
                  <c:v>7.425911999999975</c:v>
                </c:pt>
                <c:pt idx="932">
                  <c:v>7.52606</c:v>
                </c:pt>
                <c:pt idx="933">
                  <c:v>7.626944999999964</c:v>
                </c:pt>
                <c:pt idx="934">
                  <c:v>7.695812999999965</c:v>
                </c:pt>
                <c:pt idx="935">
                  <c:v>7.77296</c:v>
                </c:pt>
                <c:pt idx="936">
                  <c:v>7.872513</c:v>
                </c:pt>
                <c:pt idx="937">
                  <c:v>7.92885</c:v>
                </c:pt>
                <c:pt idx="938">
                  <c:v>8.080003</c:v>
                </c:pt>
                <c:pt idx="939">
                  <c:v>8.157569</c:v>
                </c:pt>
                <c:pt idx="940">
                  <c:v>8.251778</c:v>
                </c:pt>
                <c:pt idx="941">
                  <c:v>8.368976</c:v>
                </c:pt>
                <c:pt idx="942">
                  <c:v>8.475997</c:v>
                </c:pt>
                <c:pt idx="943">
                  <c:v>8.578476</c:v>
                </c:pt>
                <c:pt idx="944">
                  <c:v>8.714828999999998</c:v>
                </c:pt>
                <c:pt idx="945">
                  <c:v>8.82744</c:v>
                </c:pt>
                <c:pt idx="946">
                  <c:v>8.878564</c:v>
                </c:pt>
                <c:pt idx="947">
                  <c:v>8.990618</c:v>
                </c:pt>
                <c:pt idx="948">
                  <c:v>9.156729</c:v>
                </c:pt>
                <c:pt idx="949">
                  <c:v>9.279864</c:v>
                </c:pt>
                <c:pt idx="950">
                  <c:v>9.420208000000001</c:v>
                </c:pt>
                <c:pt idx="951">
                  <c:v>9.520787</c:v>
                </c:pt>
                <c:pt idx="952">
                  <c:v>9.640453000000001</c:v>
                </c:pt>
                <c:pt idx="953">
                  <c:v>9.798544</c:v>
                </c:pt>
                <c:pt idx="954">
                  <c:v>9.950092</c:v>
                </c:pt>
                <c:pt idx="955">
                  <c:v>10.142976</c:v>
                </c:pt>
                <c:pt idx="956">
                  <c:v>10.261959</c:v>
                </c:pt>
                <c:pt idx="957">
                  <c:v>10.388767</c:v>
                </c:pt>
                <c:pt idx="958">
                  <c:v>10.619849</c:v>
                </c:pt>
                <c:pt idx="959">
                  <c:v>10.846495</c:v>
                </c:pt>
                <c:pt idx="960">
                  <c:v>11.108064</c:v>
                </c:pt>
                <c:pt idx="961">
                  <c:v>11.278978</c:v>
                </c:pt>
                <c:pt idx="962">
                  <c:v>11.406935</c:v>
                </c:pt>
                <c:pt idx="963">
                  <c:v>11.592094</c:v>
                </c:pt>
                <c:pt idx="964">
                  <c:v>11.828981</c:v>
                </c:pt>
                <c:pt idx="965">
                  <c:v>11.988207</c:v>
                </c:pt>
                <c:pt idx="966">
                  <c:v>12.110251</c:v>
                </c:pt>
                <c:pt idx="967">
                  <c:v>12.41169</c:v>
                </c:pt>
                <c:pt idx="968">
                  <c:v>12.626768</c:v>
                </c:pt>
                <c:pt idx="969">
                  <c:v>12.766948</c:v>
                </c:pt>
                <c:pt idx="970">
                  <c:v>12.963808</c:v>
                </c:pt>
                <c:pt idx="971">
                  <c:v>13.251153</c:v>
                </c:pt>
                <c:pt idx="972">
                  <c:v>13.472676</c:v>
                </c:pt>
                <c:pt idx="973">
                  <c:v>13.745115</c:v>
                </c:pt>
                <c:pt idx="974">
                  <c:v>13.987472</c:v>
                </c:pt>
                <c:pt idx="975">
                  <c:v>14.472015</c:v>
                </c:pt>
                <c:pt idx="976">
                  <c:v>14.824594</c:v>
                </c:pt>
                <c:pt idx="977">
                  <c:v>15.36784</c:v>
                </c:pt>
                <c:pt idx="978">
                  <c:v>15.994828</c:v>
                </c:pt>
                <c:pt idx="979">
                  <c:v>16.387999</c:v>
                </c:pt>
                <c:pt idx="980">
                  <c:v>16.979055</c:v>
                </c:pt>
                <c:pt idx="981">
                  <c:v>17.445559</c:v>
                </c:pt>
                <c:pt idx="982">
                  <c:v>18.043397</c:v>
                </c:pt>
                <c:pt idx="983">
                  <c:v>18.837254</c:v>
                </c:pt>
                <c:pt idx="984">
                  <c:v>19.510832</c:v>
                </c:pt>
                <c:pt idx="985">
                  <c:v>20.034097</c:v>
                </c:pt>
                <c:pt idx="986">
                  <c:v>20.956691</c:v>
                </c:pt>
                <c:pt idx="987">
                  <c:v>22.229011</c:v>
                </c:pt>
                <c:pt idx="988">
                  <c:v>23.256474</c:v>
                </c:pt>
                <c:pt idx="989">
                  <c:v>25.04034</c:v>
                </c:pt>
                <c:pt idx="990">
                  <c:v>26.868683</c:v>
                </c:pt>
                <c:pt idx="991">
                  <c:v>29.111064</c:v>
                </c:pt>
                <c:pt idx="992">
                  <c:v>31.404601</c:v>
                </c:pt>
                <c:pt idx="993">
                  <c:v>34.192961</c:v>
                </c:pt>
                <c:pt idx="994">
                  <c:v>38.071734</c:v>
                </c:pt>
                <c:pt idx="995">
                  <c:v>43.922805</c:v>
                </c:pt>
                <c:pt idx="996">
                  <c:v>58.473572</c:v>
                </c:pt>
                <c:pt idx="997">
                  <c:v>76.60614099999998</c:v>
                </c:pt>
                <c:pt idx="998">
                  <c:v>115.306662</c:v>
                </c:pt>
                <c:pt idx="999">
                  <c:v>399.59942</c:v>
                </c:pt>
                <c:pt idx="1000">
                  <c:v>399.59942</c:v>
                </c:pt>
              </c:numCache>
            </c:numRef>
          </c:xVal>
          <c:yVal>
            <c:numRef>
              <c:f>'buffer HLS'!$R$6:$R$1006</c:f>
              <c:numCache>
                <c:formatCode>General</c:formatCode>
                <c:ptCount val="1001"/>
                <c:pt idx="0">
                  <c:v>0.000941</c:v>
                </c:pt>
                <c:pt idx="1">
                  <c:v>0.001949</c:v>
                </c:pt>
                <c:pt idx="2">
                  <c:v>0.002958</c:v>
                </c:pt>
                <c:pt idx="3">
                  <c:v>0.003966</c:v>
                </c:pt>
                <c:pt idx="4">
                  <c:v>0.004974</c:v>
                </c:pt>
                <c:pt idx="5">
                  <c:v>0.005983</c:v>
                </c:pt>
                <c:pt idx="6">
                  <c:v>0.006991</c:v>
                </c:pt>
                <c:pt idx="7">
                  <c:v>0.007999</c:v>
                </c:pt>
                <c:pt idx="8">
                  <c:v>0.008941</c:v>
                </c:pt>
                <c:pt idx="9">
                  <c:v>0.009949</c:v>
                </c:pt>
                <c:pt idx="10">
                  <c:v>0.010957</c:v>
                </c:pt>
                <c:pt idx="11">
                  <c:v>0.011966</c:v>
                </c:pt>
                <c:pt idx="12">
                  <c:v>0.012974</c:v>
                </c:pt>
                <c:pt idx="13">
                  <c:v>0.013982</c:v>
                </c:pt>
                <c:pt idx="14">
                  <c:v>0.014991</c:v>
                </c:pt>
                <c:pt idx="15">
                  <c:v>0.015999</c:v>
                </c:pt>
                <c:pt idx="16">
                  <c:v>0.01694</c:v>
                </c:pt>
                <c:pt idx="17">
                  <c:v>0.017948</c:v>
                </c:pt>
                <c:pt idx="18">
                  <c:v>0.018957</c:v>
                </c:pt>
                <c:pt idx="19">
                  <c:v>0.019965</c:v>
                </c:pt>
                <c:pt idx="20">
                  <c:v>0.020973</c:v>
                </c:pt>
                <c:pt idx="21">
                  <c:v>0.021982</c:v>
                </c:pt>
                <c:pt idx="22">
                  <c:v>0.02299</c:v>
                </c:pt>
                <c:pt idx="23">
                  <c:v>0.023998</c:v>
                </c:pt>
                <c:pt idx="24">
                  <c:v>0.024939</c:v>
                </c:pt>
                <c:pt idx="25">
                  <c:v>0.025948</c:v>
                </c:pt>
                <c:pt idx="26">
                  <c:v>0.026956</c:v>
                </c:pt>
                <c:pt idx="27">
                  <c:v>0.027965</c:v>
                </c:pt>
                <c:pt idx="28">
                  <c:v>0.028973</c:v>
                </c:pt>
                <c:pt idx="29">
                  <c:v>0.029981</c:v>
                </c:pt>
                <c:pt idx="30">
                  <c:v>0.03099</c:v>
                </c:pt>
                <c:pt idx="31">
                  <c:v>0.031998</c:v>
                </c:pt>
                <c:pt idx="32">
                  <c:v>0.032939</c:v>
                </c:pt>
                <c:pt idx="33">
                  <c:v>0.033947</c:v>
                </c:pt>
                <c:pt idx="34">
                  <c:v>0.034956</c:v>
                </c:pt>
                <c:pt idx="35">
                  <c:v>0.035964</c:v>
                </c:pt>
                <c:pt idx="36">
                  <c:v>0.036972</c:v>
                </c:pt>
                <c:pt idx="37">
                  <c:v>0.037981</c:v>
                </c:pt>
                <c:pt idx="38">
                  <c:v>0.038989</c:v>
                </c:pt>
                <c:pt idx="39">
                  <c:v>0.039997</c:v>
                </c:pt>
                <c:pt idx="40">
                  <c:v>0.040938</c:v>
                </c:pt>
                <c:pt idx="41">
                  <c:v>0.041947</c:v>
                </c:pt>
                <c:pt idx="42">
                  <c:v>0.042955</c:v>
                </c:pt>
                <c:pt idx="43">
                  <c:v>0.043963</c:v>
                </c:pt>
                <c:pt idx="44">
                  <c:v>0.044972</c:v>
                </c:pt>
                <c:pt idx="45">
                  <c:v>0.04598</c:v>
                </c:pt>
                <c:pt idx="46">
                  <c:v>0.046988</c:v>
                </c:pt>
                <c:pt idx="47">
                  <c:v>0.047997</c:v>
                </c:pt>
                <c:pt idx="48">
                  <c:v>0.048938</c:v>
                </c:pt>
                <c:pt idx="49">
                  <c:v>0.049946</c:v>
                </c:pt>
                <c:pt idx="50">
                  <c:v>0.050955</c:v>
                </c:pt>
                <c:pt idx="51">
                  <c:v>0.051963</c:v>
                </c:pt>
                <c:pt idx="52">
                  <c:v>0.052971</c:v>
                </c:pt>
                <c:pt idx="53">
                  <c:v>0.05398</c:v>
                </c:pt>
                <c:pt idx="54">
                  <c:v>0.054988</c:v>
                </c:pt>
                <c:pt idx="55">
                  <c:v>0.055996</c:v>
                </c:pt>
                <c:pt idx="56">
                  <c:v>0.056937</c:v>
                </c:pt>
                <c:pt idx="57">
                  <c:v>0.057946</c:v>
                </c:pt>
                <c:pt idx="58">
                  <c:v>0.058954</c:v>
                </c:pt>
                <c:pt idx="59">
                  <c:v>0.059962</c:v>
                </c:pt>
                <c:pt idx="60">
                  <c:v>0.060971</c:v>
                </c:pt>
                <c:pt idx="61">
                  <c:v>0.061979</c:v>
                </c:pt>
                <c:pt idx="62">
                  <c:v>0.062987</c:v>
                </c:pt>
                <c:pt idx="63">
                  <c:v>0.063996</c:v>
                </c:pt>
                <c:pt idx="64">
                  <c:v>0.064937</c:v>
                </c:pt>
                <c:pt idx="65">
                  <c:v>0.065945</c:v>
                </c:pt>
                <c:pt idx="66">
                  <c:v>0.066953</c:v>
                </c:pt>
                <c:pt idx="67">
                  <c:v>0.067962</c:v>
                </c:pt>
                <c:pt idx="68">
                  <c:v>0.06897</c:v>
                </c:pt>
                <c:pt idx="69">
                  <c:v>0.069978</c:v>
                </c:pt>
                <c:pt idx="70">
                  <c:v>0.070987</c:v>
                </c:pt>
                <c:pt idx="71">
                  <c:v>0.071995</c:v>
                </c:pt>
                <c:pt idx="72">
                  <c:v>0.072936</c:v>
                </c:pt>
                <c:pt idx="73">
                  <c:v>0.073945</c:v>
                </c:pt>
                <c:pt idx="74">
                  <c:v>0.074953</c:v>
                </c:pt>
                <c:pt idx="75">
                  <c:v>0.075961</c:v>
                </c:pt>
                <c:pt idx="76">
                  <c:v>0.07697</c:v>
                </c:pt>
                <c:pt idx="77">
                  <c:v>0.077978</c:v>
                </c:pt>
                <c:pt idx="78">
                  <c:v>0.078986</c:v>
                </c:pt>
                <c:pt idx="79">
                  <c:v>0.079995</c:v>
                </c:pt>
                <c:pt idx="80">
                  <c:v>0.080936</c:v>
                </c:pt>
                <c:pt idx="81">
                  <c:v>0.081944</c:v>
                </c:pt>
                <c:pt idx="82">
                  <c:v>0.082952</c:v>
                </c:pt>
                <c:pt idx="83">
                  <c:v>0.083961</c:v>
                </c:pt>
                <c:pt idx="84">
                  <c:v>0.084969</c:v>
                </c:pt>
                <c:pt idx="85">
                  <c:v>0.085977</c:v>
                </c:pt>
                <c:pt idx="86">
                  <c:v>0.086986</c:v>
                </c:pt>
                <c:pt idx="87">
                  <c:v>0.087994</c:v>
                </c:pt>
                <c:pt idx="88">
                  <c:v>0.088935</c:v>
                </c:pt>
                <c:pt idx="89">
                  <c:v>0.089944</c:v>
                </c:pt>
                <c:pt idx="90">
                  <c:v>0.090952</c:v>
                </c:pt>
                <c:pt idx="91">
                  <c:v>0.09196</c:v>
                </c:pt>
                <c:pt idx="92">
                  <c:v>0.092969</c:v>
                </c:pt>
                <c:pt idx="93">
                  <c:v>0.093977</c:v>
                </c:pt>
                <c:pt idx="94">
                  <c:v>0.094985</c:v>
                </c:pt>
                <c:pt idx="95">
                  <c:v>0.095994</c:v>
                </c:pt>
                <c:pt idx="96">
                  <c:v>0.096935</c:v>
                </c:pt>
                <c:pt idx="97">
                  <c:v>0.097943</c:v>
                </c:pt>
                <c:pt idx="98">
                  <c:v>0.098951</c:v>
                </c:pt>
                <c:pt idx="99">
                  <c:v>0.09996</c:v>
                </c:pt>
                <c:pt idx="100">
                  <c:v>0.100968</c:v>
                </c:pt>
                <c:pt idx="101">
                  <c:v>0.101976</c:v>
                </c:pt>
                <c:pt idx="102">
                  <c:v>0.102985</c:v>
                </c:pt>
                <c:pt idx="103">
                  <c:v>0.103993</c:v>
                </c:pt>
                <c:pt idx="104">
                  <c:v>0.104934</c:v>
                </c:pt>
                <c:pt idx="105">
                  <c:v>0.105942</c:v>
                </c:pt>
                <c:pt idx="106">
                  <c:v>0.106951</c:v>
                </c:pt>
                <c:pt idx="107">
                  <c:v>0.107959</c:v>
                </c:pt>
                <c:pt idx="108">
                  <c:v>0.108967</c:v>
                </c:pt>
                <c:pt idx="109">
                  <c:v>0.109976</c:v>
                </c:pt>
                <c:pt idx="110">
                  <c:v>0.110984</c:v>
                </c:pt>
                <c:pt idx="111">
                  <c:v>0.111992</c:v>
                </c:pt>
                <c:pt idx="112">
                  <c:v>0.112934</c:v>
                </c:pt>
                <c:pt idx="113">
                  <c:v>0.113942</c:v>
                </c:pt>
                <c:pt idx="114">
                  <c:v>0.11495</c:v>
                </c:pt>
                <c:pt idx="115">
                  <c:v>0.115959</c:v>
                </c:pt>
                <c:pt idx="116">
                  <c:v>0.116967</c:v>
                </c:pt>
                <c:pt idx="117">
                  <c:v>0.117975</c:v>
                </c:pt>
                <c:pt idx="118">
                  <c:v>0.118984</c:v>
                </c:pt>
                <c:pt idx="119">
                  <c:v>0.119992</c:v>
                </c:pt>
                <c:pt idx="120">
                  <c:v>0.120933</c:v>
                </c:pt>
                <c:pt idx="121">
                  <c:v>0.121941</c:v>
                </c:pt>
                <c:pt idx="122">
                  <c:v>0.12295</c:v>
                </c:pt>
                <c:pt idx="123">
                  <c:v>0.123958</c:v>
                </c:pt>
                <c:pt idx="124">
                  <c:v>0.124966</c:v>
                </c:pt>
                <c:pt idx="125">
                  <c:v>0.125975</c:v>
                </c:pt>
                <c:pt idx="126">
                  <c:v>0.126983</c:v>
                </c:pt>
                <c:pt idx="127">
                  <c:v>0.127991</c:v>
                </c:pt>
                <c:pt idx="128">
                  <c:v>0.129</c:v>
                </c:pt>
                <c:pt idx="129">
                  <c:v>0.129941</c:v>
                </c:pt>
                <c:pt idx="130">
                  <c:v>0.130949</c:v>
                </c:pt>
                <c:pt idx="131">
                  <c:v>0.131958</c:v>
                </c:pt>
                <c:pt idx="132">
                  <c:v>0.132966</c:v>
                </c:pt>
                <c:pt idx="133">
                  <c:v>0.133974</c:v>
                </c:pt>
                <c:pt idx="134">
                  <c:v>0.134983</c:v>
                </c:pt>
                <c:pt idx="135">
                  <c:v>0.135991</c:v>
                </c:pt>
                <c:pt idx="136">
                  <c:v>0.136999</c:v>
                </c:pt>
                <c:pt idx="137">
                  <c:v>0.13794</c:v>
                </c:pt>
                <c:pt idx="138">
                  <c:v>0.138949</c:v>
                </c:pt>
                <c:pt idx="139">
                  <c:v>0.139957</c:v>
                </c:pt>
                <c:pt idx="140">
                  <c:v>0.140965</c:v>
                </c:pt>
                <c:pt idx="141">
                  <c:v>0.141974</c:v>
                </c:pt>
                <c:pt idx="142">
                  <c:v>0.142982</c:v>
                </c:pt>
                <c:pt idx="143">
                  <c:v>0.14399</c:v>
                </c:pt>
                <c:pt idx="144">
                  <c:v>0.144999</c:v>
                </c:pt>
                <c:pt idx="145">
                  <c:v>0.14594</c:v>
                </c:pt>
                <c:pt idx="146">
                  <c:v>0.146948</c:v>
                </c:pt>
                <c:pt idx="147">
                  <c:v>0.147956</c:v>
                </c:pt>
                <c:pt idx="148">
                  <c:v>0.148965</c:v>
                </c:pt>
                <c:pt idx="149">
                  <c:v>0.149973</c:v>
                </c:pt>
                <c:pt idx="150">
                  <c:v>0.150981</c:v>
                </c:pt>
                <c:pt idx="151">
                  <c:v>0.15199</c:v>
                </c:pt>
                <c:pt idx="152">
                  <c:v>0.152998</c:v>
                </c:pt>
                <c:pt idx="153">
                  <c:v>0.153939</c:v>
                </c:pt>
                <c:pt idx="154">
                  <c:v>0.154948</c:v>
                </c:pt>
                <c:pt idx="155">
                  <c:v>0.155956</c:v>
                </c:pt>
                <c:pt idx="156">
                  <c:v>0.156964</c:v>
                </c:pt>
                <c:pt idx="157">
                  <c:v>0.157973</c:v>
                </c:pt>
                <c:pt idx="158">
                  <c:v>0.158981</c:v>
                </c:pt>
                <c:pt idx="159">
                  <c:v>0.159989</c:v>
                </c:pt>
                <c:pt idx="160">
                  <c:v>0.160998</c:v>
                </c:pt>
                <c:pt idx="161">
                  <c:v>0.161939</c:v>
                </c:pt>
                <c:pt idx="162">
                  <c:v>0.162947</c:v>
                </c:pt>
                <c:pt idx="163">
                  <c:v>0.163955</c:v>
                </c:pt>
                <c:pt idx="164">
                  <c:v>0.164964</c:v>
                </c:pt>
                <c:pt idx="165">
                  <c:v>0.165972</c:v>
                </c:pt>
                <c:pt idx="166">
                  <c:v>0.16698</c:v>
                </c:pt>
                <c:pt idx="167">
                  <c:v>0.167989</c:v>
                </c:pt>
                <c:pt idx="168">
                  <c:v>0.168997</c:v>
                </c:pt>
                <c:pt idx="169">
                  <c:v>0.169938</c:v>
                </c:pt>
                <c:pt idx="170">
                  <c:v>0.170946</c:v>
                </c:pt>
                <c:pt idx="171">
                  <c:v>0.171955</c:v>
                </c:pt>
                <c:pt idx="172">
                  <c:v>0.172963</c:v>
                </c:pt>
                <c:pt idx="173">
                  <c:v>0.173971</c:v>
                </c:pt>
                <c:pt idx="174">
                  <c:v>0.17498</c:v>
                </c:pt>
                <c:pt idx="175">
                  <c:v>0.175988</c:v>
                </c:pt>
                <c:pt idx="176">
                  <c:v>0.176997</c:v>
                </c:pt>
                <c:pt idx="177">
                  <c:v>0.177938</c:v>
                </c:pt>
                <c:pt idx="178">
                  <c:v>0.178946</c:v>
                </c:pt>
                <c:pt idx="179">
                  <c:v>0.179954</c:v>
                </c:pt>
                <c:pt idx="180">
                  <c:v>0.180963</c:v>
                </c:pt>
                <c:pt idx="181">
                  <c:v>0.181971</c:v>
                </c:pt>
                <c:pt idx="182">
                  <c:v>0.182979</c:v>
                </c:pt>
                <c:pt idx="183">
                  <c:v>0.183988</c:v>
                </c:pt>
                <c:pt idx="184">
                  <c:v>0.184996</c:v>
                </c:pt>
                <c:pt idx="185">
                  <c:v>0.185937</c:v>
                </c:pt>
                <c:pt idx="186">
                  <c:v>0.186945</c:v>
                </c:pt>
                <c:pt idx="187">
                  <c:v>0.187954</c:v>
                </c:pt>
                <c:pt idx="188">
                  <c:v>0.188962</c:v>
                </c:pt>
                <c:pt idx="189">
                  <c:v>0.18997</c:v>
                </c:pt>
                <c:pt idx="190">
                  <c:v>0.190979</c:v>
                </c:pt>
                <c:pt idx="191">
                  <c:v>0.191987</c:v>
                </c:pt>
                <c:pt idx="192">
                  <c:v>0.192995</c:v>
                </c:pt>
                <c:pt idx="193">
                  <c:v>0.193937</c:v>
                </c:pt>
                <c:pt idx="194">
                  <c:v>0.194945</c:v>
                </c:pt>
                <c:pt idx="195">
                  <c:v>0.195953</c:v>
                </c:pt>
                <c:pt idx="196">
                  <c:v>0.196962</c:v>
                </c:pt>
                <c:pt idx="197">
                  <c:v>0.19797</c:v>
                </c:pt>
                <c:pt idx="198">
                  <c:v>0.198978</c:v>
                </c:pt>
                <c:pt idx="199">
                  <c:v>0.199987</c:v>
                </c:pt>
                <c:pt idx="200">
                  <c:v>0.200995</c:v>
                </c:pt>
                <c:pt idx="201">
                  <c:v>0.201936</c:v>
                </c:pt>
                <c:pt idx="202">
                  <c:v>0.202944</c:v>
                </c:pt>
                <c:pt idx="203">
                  <c:v>0.203953</c:v>
                </c:pt>
                <c:pt idx="204">
                  <c:v>0.204961</c:v>
                </c:pt>
                <c:pt idx="205">
                  <c:v>0.205969</c:v>
                </c:pt>
                <c:pt idx="206">
                  <c:v>0.206978</c:v>
                </c:pt>
                <c:pt idx="207">
                  <c:v>0.207986</c:v>
                </c:pt>
                <c:pt idx="208">
                  <c:v>0.208994</c:v>
                </c:pt>
                <c:pt idx="209">
                  <c:v>0.209935</c:v>
                </c:pt>
                <c:pt idx="210">
                  <c:v>0.210944</c:v>
                </c:pt>
                <c:pt idx="211">
                  <c:v>0.211952</c:v>
                </c:pt>
                <c:pt idx="212">
                  <c:v>0.21296</c:v>
                </c:pt>
                <c:pt idx="213">
                  <c:v>0.213969</c:v>
                </c:pt>
                <c:pt idx="214">
                  <c:v>0.214977</c:v>
                </c:pt>
                <c:pt idx="215">
                  <c:v>0.215985</c:v>
                </c:pt>
                <c:pt idx="216">
                  <c:v>0.216994</c:v>
                </c:pt>
                <c:pt idx="217">
                  <c:v>0.217935</c:v>
                </c:pt>
                <c:pt idx="218">
                  <c:v>0.218943</c:v>
                </c:pt>
                <c:pt idx="219">
                  <c:v>0.219952</c:v>
                </c:pt>
                <c:pt idx="220">
                  <c:v>0.22096</c:v>
                </c:pt>
                <c:pt idx="221">
                  <c:v>0.221968</c:v>
                </c:pt>
                <c:pt idx="222">
                  <c:v>0.222977</c:v>
                </c:pt>
                <c:pt idx="223">
                  <c:v>0.223985</c:v>
                </c:pt>
                <c:pt idx="224">
                  <c:v>0.224993</c:v>
                </c:pt>
                <c:pt idx="225">
                  <c:v>0.225934</c:v>
                </c:pt>
                <c:pt idx="226">
                  <c:v>0.226943</c:v>
                </c:pt>
                <c:pt idx="227">
                  <c:v>0.227951</c:v>
                </c:pt>
                <c:pt idx="228">
                  <c:v>0.228959</c:v>
                </c:pt>
                <c:pt idx="229">
                  <c:v>0.229968</c:v>
                </c:pt>
                <c:pt idx="230">
                  <c:v>0.230976</c:v>
                </c:pt>
                <c:pt idx="231">
                  <c:v>0.231984</c:v>
                </c:pt>
                <c:pt idx="232">
                  <c:v>0.232993</c:v>
                </c:pt>
                <c:pt idx="233">
                  <c:v>0.233934</c:v>
                </c:pt>
                <c:pt idx="234">
                  <c:v>0.234942</c:v>
                </c:pt>
                <c:pt idx="235">
                  <c:v>0.235951</c:v>
                </c:pt>
                <c:pt idx="236">
                  <c:v>0.236959</c:v>
                </c:pt>
                <c:pt idx="237">
                  <c:v>0.237967</c:v>
                </c:pt>
                <c:pt idx="238">
                  <c:v>0.238976</c:v>
                </c:pt>
                <c:pt idx="239">
                  <c:v>0.239984</c:v>
                </c:pt>
                <c:pt idx="240">
                  <c:v>0.240992</c:v>
                </c:pt>
                <c:pt idx="241">
                  <c:v>0.241933</c:v>
                </c:pt>
                <c:pt idx="242">
                  <c:v>0.242942</c:v>
                </c:pt>
                <c:pt idx="243">
                  <c:v>0.24395</c:v>
                </c:pt>
                <c:pt idx="244">
                  <c:v>0.244958</c:v>
                </c:pt>
                <c:pt idx="245">
                  <c:v>0.245967</c:v>
                </c:pt>
                <c:pt idx="246">
                  <c:v>0.246975</c:v>
                </c:pt>
                <c:pt idx="247">
                  <c:v>0.247983</c:v>
                </c:pt>
                <c:pt idx="248">
                  <c:v>0.248992</c:v>
                </c:pt>
                <c:pt idx="249">
                  <c:v>0.25</c:v>
                </c:pt>
                <c:pt idx="250">
                  <c:v>0.250941</c:v>
                </c:pt>
                <c:pt idx="251">
                  <c:v>0.251949</c:v>
                </c:pt>
                <c:pt idx="252">
                  <c:v>0.252958</c:v>
                </c:pt>
                <c:pt idx="253">
                  <c:v>0.253966</c:v>
                </c:pt>
                <c:pt idx="254">
                  <c:v>0.254974</c:v>
                </c:pt>
                <c:pt idx="255">
                  <c:v>0.255983</c:v>
                </c:pt>
                <c:pt idx="256">
                  <c:v>0.256991</c:v>
                </c:pt>
                <c:pt idx="257">
                  <c:v>0.257999</c:v>
                </c:pt>
                <c:pt idx="258">
                  <c:v>0.258941</c:v>
                </c:pt>
                <c:pt idx="259">
                  <c:v>0.259949</c:v>
                </c:pt>
                <c:pt idx="260">
                  <c:v>0.260957</c:v>
                </c:pt>
                <c:pt idx="261">
                  <c:v>0.261966</c:v>
                </c:pt>
                <c:pt idx="262">
                  <c:v>0.262974</c:v>
                </c:pt>
                <c:pt idx="263">
                  <c:v>0.263982</c:v>
                </c:pt>
                <c:pt idx="264">
                  <c:v>0.264991</c:v>
                </c:pt>
                <c:pt idx="265">
                  <c:v>0.265999</c:v>
                </c:pt>
                <c:pt idx="266">
                  <c:v>0.26694</c:v>
                </c:pt>
                <c:pt idx="267">
                  <c:v>0.267948</c:v>
                </c:pt>
                <c:pt idx="268">
                  <c:v>0.268957</c:v>
                </c:pt>
                <c:pt idx="269">
                  <c:v>0.269965</c:v>
                </c:pt>
                <c:pt idx="270">
                  <c:v>0.270973</c:v>
                </c:pt>
                <c:pt idx="271">
                  <c:v>0.271982</c:v>
                </c:pt>
                <c:pt idx="272">
                  <c:v>0.27299</c:v>
                </c:pt>
                <c:pt idx="273">
                  <c:v>0.273998</c:v>
                </c:pt>
                <c:pt idx="274">
                  <c:v>0.274939</c:v>
                </c:pt>
                <c:pt idx="275">
                  <c:v>0.275948</c:v>
                </c:pt>
                <c:pt idx="276">
                  <c:v>0.276956</c:v>
                </c:pt>
                <c:pt idx="277">
                  <c:v>0.277965</c:v>
                </c:pt>
                <c:pt idx="278">
                  <c:v>0.278973</c:v>
                </c:pt>
                <c:pt idx="279">
                  <c:v>0.279981</c:v>
                </c:pt>
                <c:pt idx="280">
                  <c:v>0.28099</c:v>
                </c:pt>
                <c:pt idx="281">
                  <c:v>0.281998</c:v>
                </c:pt>
                <c:pt idx="282">
                  <c:v>0.282939</c:v>
                </c:pt>
                <c:pt idx="283">
                  <c:v>0.283947</c:v>
                </c:pt>
                <c:pt idx="284">
                  <c:v>0.284956</c:v>
                </c:pt>
                <c:pt idx="285">
                  <c:v>0.285964</c:v>
                </c:pt>
                <c:pt idx="286">
                  <c:v>0.286972</c:v>
                </c:pt>
                <c:pt idx="287">
                  <c:v>0.287981</c:v>
                </c:pt>
                <c:pt idx="288">
                  <c:v>0.288989</c:v>
                </c:pt>
                <c:pt idx="289">
                  <c:v>0.289997</c:v>
                </c:pt>
                <c:pt idx="290">
                  <c:v>0.290938</c:v>
                </c:pt>
                <c:pt idx="291">
                  <c:v>0.291947</c:v>
                </c:pt>
                <c:pt idx="292">
                  <c:v>0.292955</c:v>
                </c:pt>
                <c:pt idx="293">
                  <c:v>0.293963</c:v>
                </c:pt>
                <c:pt idx="294">
                  <c:v>0.294972</c:v>
                </c:pt>
                <c:pt idx="295">
                  <c:v>0.29598</c:v>
                </c:pt>
                <c:pt idx="296">
                  <c:v>0.296988</c:v>
                </c:pt>
                <c:pt idx="297">
                  <c:v>0.297997</c:v>
                </c:pt>
                <c:pt idx="298">
                  <c:v>0.298938</c:v>
                </c:pt>
                <c:pt idx="299">
                  <c:v>0.299946</c:v>
                </c:pt>
                <c:pt idx="300">
                  <c:v>0.300955</c:v>
                </c:pt>
                <c:pt idx="301">
                  <c:v>0.301963</c:v>
                </c:pt>
                <c:pt idx="302">
                  <c:v>0.302971</c:v>
                </c:pt>
                <c:pt idx="303">
                  <c:v>0.30398</c:v>
                </c:pt>
                <c:pt idx="304">
                  <c:v>0.304988</c:v>
                </c:pt>
                <c:pt idx="305">
                  <c:v>0.305996</c:v>
                </c:pt>
                <c:pt idx="306">
                  <c:v>0.306937</c:v>
                </c:pt>
                <c:pt idx="307">
                  <c:v>0.307946</c:v>
                </c:pt>
                <c:pt idx="308">
                  <c:v>0.308954</c:v>
                </c:pt>
                <c:pt idx="309">
                  <c:v>0.309962</c:v>
                </c:pt>
                <c:pt idx="310">
                  <c:v>0.310971</c:v>
                </c:pt>
                <c:pt idx="311">
                  <c:v>0.311979</c:v>
                </c:pt>
                <c:pt idx="312">
                  <c:v>0.312987</c:v>
                </c:pt>
                <c:pt idx="313">
                  <c:v>0.313996</c:v>
                </c:pt>
                <c:pt idx="314">
                  <c:v>0.314937</c:v>
                </c:pt>
                <c:pt idx="315">
                  <c:v>0.315945</c:v>
                </c:pt>
                <c:pt idx="316">
                  <c:v>0.316953</c:v>
                </c:pt>
                <c:pt idx="317">
                  <c:v>0.317962</c:v>
                </c:pt>
                <c:pt idx="318">
                  <c:v>0.31897</c:v>
                </c:pt>
                <c:pt idx="319">
                  <c:v>0.319978</c:v>
                </c:pt>
                <c:pt idx="320">
                  <c:v>0.320987</c:v>
                </c:pt>
                <c:pt idx="321">
                  <c:v>0.321995</c:v>
                </c:pt>
                <c:pt idx="322">
                  <c:v>0.322936</c:v>
                </c:pt>
                <c:pt idx="323">
                  <c:v>0.323945</c:v>
                </c:pt>
                <c:pt idx="324">
                  <c:v>0.324953</c:v>
                </c:pt>
                <c:pt idx="325">
                  <c:v>0.325961</c:v>
                </c:pt>
                <c:pt idx="326">
                  <c:v>0.32697</c:v>
                </c:pt>
                <c:pt idx="327">
                  <c:v>0.327978</c:v>
                </c:pt>
                <c:pt idx="328">
                  <c:v>0.328986</c:v>
                </c:pt>
                <c:pt idx="329">
                  <c:v>0.329995</c:v>
                </c:pt>
                <c:pt idx="330">
                  <c:v>0.330936</c:v>
                </c:pt>
                <c:pt idx="331">
                  <c:v>0.331944</c:v>
                </c:pt>
                <c:pt idx="332">
                  <c:v>0.332952</c:v>
                </c:pt>
                <c:pt idx="333">
                  <c:v>0.333961</c:v>
                </c:pt>
                <c:pt idx="334">
                  <c:v>0.334969</c:v>
                </c:pt>
                <c:pt idx="335">
                  <c:v>0.335977</c:v>
                </c:pt>
                <c:pt idx="336">
                  <c:v>0.336986</c:v>
                </c:pt>
                <c:pt idx="337">
                  <c:v>0.337994</c:v>
                </c:pt>
                <c:pt idx="338">
                  <c:v>0.338935</c:v>
                </c:pt>
                <c:pt idx="339">
                  <c:v>0.339944</c:v>
                </c:pt>
                <c:pt idx="340">
                  <c:v>0.340952</c:v>
                </c:pt>
                <c:pt idx="341">
                  <c:v>0.34196</c:v>
                </c:pt>
                <c:pt idx="342">
                  <c:v>0.342969</c:v>
                </c:pt>
                <c:pt idx="343">
                  <c:v>0.343977</c:v>
                </c:pt>
                <c:pt idx="344">
                  <c:v>0.344985</c:v>
                </c:pt>
                <c:pt idx="345">
                  <c:v>0.345994</c:v>
                </c:pt>
                <c:pt idx="346">
                  <c:v>0.346935</c:v>
                </c:pt>
                <c:pt idx="347">
                  <c:v>0.347943</c:v>
                </c:pt>
                <c:pt idx="348">
                  <c:v>0.348951</c:v>
                </c:pt>
                <c:pt idx="349">
                  <c:v>0.34996</c:v>
                </c:pt>
                <c:pt idx="350">
                  <c:v>0.350968</c:v>
                </c:pt>
                <c:pt idx="351">
                  <c:v>0.351976</c:v>
                </c:pt>
                <c:pt idx="352">
                  <c:v>0.352985</c:v>
                </c:pt>
                <c:pt idx="353">
                  <c:v>0.353993</c:v>
                </c:pt>
                <c:pt idx="354">
                  <c:v>0.354934</c:v>
                </c:pt>
                <c:pt idx="355">
                  <c:v>0.355942</c:v>
                </c:pt>
                <c:pt idx="356">
                  <c:v>0.356951</c:v>
                </c:pt>
                <c:pt idx="357">
                  <c:v>0.357959</c:v>
                </c:pt>
                <c:pt idx="358">
                  <c:v>0.358967</c:v>
                </c:pt>
                <c:pt idx="359">
                  <c:v>0.359976</c:v>
                </c:pt>
                <c:pt idx="360">
                  <c:v>0.360984</c:v>
                </c:pt>
                <c:pt idx="361">
                  <c:v>0.361992</c:v>
                </c:pt>
                <c:pt idx="362">
                  <c:v>0.362934</c:v>
                </c:pt>
                <c:pt idx="363">
                  <c:v>0.363942</c:v>
                </c:pt>
                <c:pt idx="364">
                  <c:v>0.36495</c:v>
                </c:pt>
                <c:pt idx="365">
                  <c:v>0.365959</c:v>
                </c:pt>
                <c:pt idx="366">
                  <c:v>0.366967</c:v>
                </c:pt>
                <c:pt idx="367">
                  <c:v>0.367975</c:v>
                </c:pt>
                <c:pt idx="368">
                  <c:v>0.368984</c:v>
                </c:pt>
                <c:pt idx="369">
                  <c:v>0.369992</c:v>
                </c:pt>
                <c:pt idx="370">
                  <c:v>0.370933</c:v>
                </c:pt>
                <c:pt idx="371">
                  <c:v>0.371941</c:v>
                </c:pt>
                <c:pt idx="372">
                  <c:v>0.37295</c:v>
                </c:pt>
                <c:pt idx="373">
                  <c:v>0.373958</c:v>
                </c:pt>
                <c:pt idx="374">
                  <c:v>0.374966</c:v>
                </c:pt>
                <c:pt idx="375">
                  <c:v>0.375975</c:v>
                </c:pt>
                <c:pt idx="376">
                  <c:v>0.376983</c:v>
                </c:pt>
                <c:pt idx="377">
                  <c:v>0.377991</c:v>
                </c:pt>
                <c:pt idx="378">
                  <c:v>0.379</c:v>
                </c:pt>
                <c:pt idx="379">
                  <c:v>0.379941</c:v>
                </c:pt>
                <c:pt idx="380">
                  <c:v>0.380949</c:v>
                </c:pt>
                <c:pt idx="381">
                  <c:v>0.381958</c:v>
                </c:pt>
                <c:pt idx="382">
                  <c:v>0.382966</c:v>
                </c:pt>
                <c:pt idx="383">
                  <c:v>0.383974</c:v>
                </c:pt>
                <c:pt idx="384">
                  <c:v>0.384983</c:v>
                </c:pt>
                <c:pt idx="385">
                  <c:v>0.385991</c:v>
                </c:pt>
                <c:pt idx="386">
                  <c:v>0.386999</c:v>
                </c:pt>
                <c:pt idx="387">
                  <c:v>0.38794</c:v>
                </c:pt>
                <c:pt idx="388">
                  <c:v>0.388949</c:v>
                </c:pt>
                <c:pt idx="389">
                  <c:v>0.389957</c:v>
                </c:pt>
                <c:pt idx="390">
                  <c:v>0.390965</c:v>
                </c:pt>
                <c:pt idx="391">
                  <c:v>0.391974</c:v>
                </c:pt>
                <c:pt idx="392">
                  <c:v>0.392982</c:v>
                </c:pt>
                <c:pt idx="393">
                  <c:v>0.39399</c:v>
                </c:pt>
                <c:pt idx="394">
                  <c:v>0.394999</c:v>
                </c:pt>
                <c:pt idx="395">
                  <c:v>0.39594</c:v>
                </c:pt>
                <c:pt idx="396">
                  <c:v>0.396948</c:v>
                </c:pt>
                <c:pt idx="397">
                  <c:v>0.397956</c:v>
                </c:pt>
                <c:pt idx="398">
                  <c:v>0.398965</c:v>
                </c:pt>
                <c:pt idx="399">
                  <c:v>0.399973</c:v>
                </c:pt>
                <c:pt idx="400">
                  <c:v>0.400981</c:v>
                </c:pt>
                <c:pt idx="401">
                  <c:v>0.40199</c:v>
                </c:pt>
                <c:pt idx="402">
                  <c:v>0.402998</c:v>
                </c:pt>
                <c:pt idx="403">
                  <c:v>0.403939</c:v>
                </c:pt>
                <c:pt idx="404">
                  <c:v>0.404948</c:v>
                </c:pt>
                <c:pt idx="405">
                  <c:v>0.405956</c:v>
                </c:pt>
                <c:pt idx="406">
                  <c:v>0.406964</c:v>
                </c:pt>
                <c:pt idx="407">
                  <c:v>0.407973</c:v>
                </c:pt>
                <c:pt idx="408">
                  <c:v>0.408981</c:v>
                </c:pt>
                <c:pt idx="409">
                  <c:v>0.409989</c:v>
                </c:pt>
                <c:pt idx="410">
                  <c:v>0.410998</c:v>
                </c:pt>
                <c:pt idx="411">
                  <c:v>0.411939</c:v>
                </c:pt>
                <c:pt idx="412">
                  <c:v>0.412947</c:v>
                </c:pt>
                <c:pt idx="413">
                  <c:v>0.413955</c:v>
                </c:pt>
                <c:pt idx="414">
                  <c:v>0.414964</c:v>
                </c:pt>
                <c:pt idx="415">
                  <c:v>0.415972</c:v>
                </c:pt>
                <c:pt idx="416">
                  <c:v>0.41698</c:v>
                </c:pt>
                <c:pt idx="417">
                  <c:v>0.417989</c:v>
                </c:pt>
                <c:pt idx="418">
                  <c:v>0.418997</c:v>
                </c:pt>
                <c:pt idx="419">
                  <c:v>0.419938</c:v>
                </c:pt>
                <c:pt idx="420">
                  <c:v>0.420946</c:v>
                </c:pt>
                <c:pt idx="421">
                  <c:v>0.421955</c:v>
                </c:pt>
                <c:pt idx="422">
                  <c:v>0.422963</c:v>
                </c:pt>
                <c:pt idx="423">
                  <c:v>0.423971</c:v>
                </c:pt>
                <c:pt idx="424">
                  <c:v>0.42498</c:v>
                </c:pt>
                <c:pt idx="425">
                  <c:v>0.425988</c:v>
                </c:pt>
                <c:pt idx="426">
                  <c:v>0.426997</c:v>
                </c:pt>
                <c:pt idx="427">
                  <c:v>0.427938</c:v>
                </c:pt>
                <c:pt idx="428">
                  <c:v>0.428946</c:v>
                </c:pt>
                <c:pt idx="429">
                  <c:v>0.429954</c:v>
                </c:pt>
                <c:pt idx="430">
                  <c:v>0.430963</c:v>
                </c:pt>
                <c:pt idx="431">
                  <c:v>0.431971</c:v>
                </c:pt>
                <c:pt idx="432">
                  <c:v>0.432979</c:v>
                </c:pt>
                <c:pt idx="433">
                  <c:v>0.433988</c:v>
                </c:pt>
                <c:pt idx="434">
                  <c:v>0.434996</c:v>
                </c:pt>
                <c:pt idx="435">
                  <c:v>0.435937</c:v>
                </c:pt>
                <c:pt idx="436">
                  <c:v>0.436945</c:v>
                </c:pt>
                <c:pt idx="437">
                  <c:v>0.437954</c:v>
                </c:pt>
                <c:pt idx="438">
                  <c:v>0.438962</c:v>
                </c:pt>
                <c:pt idx="439">
                  <c:v>0.43997</c:v>
                </c:pt>
                <c:pt idx="440">
                  <c:v>0.440979</c:v>
                </c:pt>
                <c:pt idx="441">
                  <c:v>0.441987</c:v>
                </c:pt>
                <c:pt idx="442">
                  <c:v>0.442995</c:v>
                </c:pt>
                <c:pt idx="443">
                  <c:v>0.443937</c:v>
                </c:pt>
                <c:pt idx="444">
                  <c:v>0.444945</c:v>
                </c:pt>
                <c:pt idx="445">
                  <c:v>0.445953</c:v>
                </c:pt>
                <c:pt idx="446">
                  <c:v>0.446962</c:v>
                </c:pt>
                <c:pt idx="447">
                  <c:v>0.44797</c:v>
                </c:pt>
                <c:pt idx="448">
                  <c:v>0.448978</c:v>
                </c:pt>
                <c:pt idx="449">
                  <c:v>0.449987</c:v>
                </c:pt>
                <c:pt idx="450">
                  <c:v>0.450995</c:v>
                </c:pt>
                <c:pt idx="451">
                  <c:v>0.451936</c:v>
                </c:pt>
                <c:pt idx="452">
                  <c:v>0.452944</c:v>
                </c:pt>
                <c:pt idx="453">
                  <c:v>0.453953</c:v>
                </c:pt>
                <c:pt idx="454">
                  <c:v>0.454961</c:v>
                </c:pt>
                <c:pt idx="455">
                  <c:v>0.455969</c:v>
                </c:pt>
                <c:pt idx="456">
                  <c:v>0.456978</c:v>
                </c:pt>
                <c:pt idx="457">
                  <c:v>0.457986</c:v>
                </c:pt>
                <c:pt idx="458">
                  <c:v>0.458994</c:v>
                </c:pt>
                <c:pt idx="459">
                  <c:v>0.459935</c:v>
                </c:pt>
                <c:pt idx="460">
                  <c:v>0.460944</c:v>
                </c:pt>
                <c:pt idx="461">
                  <c:v>0.461952</c:v>
                </c:pt>
                <c:pt idx="462">
                  <c:v>0.46296</c:v>
                </c:pt>
                <c:pt idx="463">
                  <c:v>0.463969</c:v>
                </c:pt>
                <c:pt idx="464">
                  <c:v>0.464977</c:v>
                </c:pt>
                <c:pt idx="465">
                  <c:v>0.465985</c:v>
                </c:pt>
                <c:pt idx="466">
                  <c:v>0.466994</c:v>
                </c:pt>
                <c:pt idx="467">
                  <c:v>0.467935</c:v>
                </c:pt>
                <c:pt idx="468">
                  <c:v>0.468943</c:v>
                </c:pt>
                <c:pt idx="469">
                  <c:v>0.469952</c:v>
                </c:pt>
                <c:pt idx="470">
                  <c:v>0.47096</c:v>
                </c:pt>
                <c:pt idx="471">
                  <c:v>0.471968</c:v>
                </c:pt>
                <c:pt idx="472">
                  <c:v>0.472977</c:v>
                </c:pt>
                <c:pt idx="473">
                  <c:v>0.473985</c:v>
                </c:pt>
                <c:pt idx="474">
                  <c:v>0.474993</c:v>
                </c:pt>
                <c:pt idx="475">
                  <c:v>0.475934</c:v>
                </c:pt>
                <c:pt idx="476">
                  <c:v>0.476943</c:v>
                </c:pt>
                <c:pt idx="477">
                  <c:v>0.477951</c:v>
                </c:pt>
                <c:pt idx="478">
                  <c:v>0.478959</c:v>
                </c:pt>
                <c:pt idx="479">
                  <c:v>0.479968</c:v>
                </c:pt>
                <c:pt idx="480">
                  <c:v>0.480976</c:v>
                </c:pt>
                <c:pt idx="481">
                  <c:v>0.481984</c:v>
                </c:pt>
                <c:pt idx="482">
                  <c:v>0.482993</c:v>
                </c:pt>
                <c:pt idx="483">
                  <c:v>0.483934</c:v>
                </c:pt>
                <c:pt idx="484">
                  <c:v>0.484942</c:v>
                </c:pt>
                <c:pt idx="485">
                  <c:v>0.485951</c:v>
                </c:pt>
                <c:pt idx="486">
                  <c:v>0.486959</c:v>
                </c:pt>
                <c:pt idx="487">
                  <c:v>0.487967</c:v>
                </c:pt>
                <c:pt idx="488">
                  <c:v>0.488976</c:v>
                </c:pt>
                <c:pt idx="489">
                  <c:v>0.489984</c:v>
                </c:pt>
                <c:pt idx="490">
                  <c:v>0.490992</c:v>
                </c:pt>
                <c:pt idx="491">
                  <c:v>0.491933</c:v>
                </c:pt>
                <c:pt idx="492">
                  <c:v>0.492942</c:v>
                </c:pt>
                <c:pt idx="493">
                  <c:v>0.49395</c:v>
                </c:pt>
                <c:pt idx="494">
                  <c:v>0.494958</c:v>
                </c:pt>
                <c:pt idx="495">
                  <c:v>0.495967</c:v>
                </c:pt>
                <c:pt idx="496">
                  <c:v>0.496975</c:v>
                </c:pt>
                <c:pt idx="497">
                  <c:v>0.497983</c:v>
                </c:pt>
                <c:pt idx="498">
                  <c:v>0.498992</c:v>
                </c:pt>
                <c:pt idx="499">
                  <c:v>0.5</c:v>
                </c:pt>
                <c:pt idx="500">
                  <c:v>0.500941</c:v>
                </c:pt>
                <c:pt idx="501">
                  <c:v>0.501949</c:v>
                </c:pt>
                <c:pt idx="502">
                  <c:v>0.502958</c:v>
                </c:pt>
                <c:pt idx="503">
                  <c:v>0.503966</c:v>
                </c:pt>
                <c:pt idx="504">
                  <c:v>0.504974</c:v>
                </c:pt>
                <c:pt idx="505">
                  <c:v>0.505983</c:v>
                </c:pt>
                <c:pt idx="506">
                  <c:v>0.506991</c:v>
                </c:pt>
                <c:pt idx="507">
                  <c:v>0.507999</c:v>
                </c:pt>
                <c:pt idx="508">
                  <c:v>0.508941</c:v>
                </c:pt>
                <c:pt idx="509">
                  <c:v>0.509949</c:v>
                </c:pt>
                <c:pt idx="510">
                  <c:v>0.510957</c:v>
                </c:pt>
                <c:pt idx="511">
                  <c:v>0.511966</c:v>
                </c:pt>
                <c:pt idx="512">
                  <c:v>0.512974</c:v>
                </c:pt>
                <c:pt idx="513">
                  <c:v>0.513982</c:v>
                </c:pt>
                <c:pt idx="514">
                  <c:v>0.514991</c:v>
                </c:pt>
                <c:pt idx="515">
                  <c:v>0.515999</c:v>
                </c:pt>
                <c:pt idx="516">
                  <c:v>0.51694</c:v>
                </c:pt>
                <c:pt idx="517">
                  <c:v>0.517948</c:v>
                </c:pt>
                <c:pt idx="518">
                  <c:v>0.518957</c:v>
                </c:pt>
                <c:pt idx="519">
                  <c:v>0.519965</c:v>
                </c:pt>
                <c:pt idx="520">
                  <c:v>0.520973</c:v>
                </c:pt>
                <c:pt idx="521">
                  <c:v>0.521982</c:v>
                </c:pt>
                <c:pt idx="522">
                  <c:v>0.52299</c:v>
                </c:pt>
                <c:pt idx="523">
                  <c:v>0.523998</c:v>
                </c:pt>
                <c:pt idx="524">
                  <c:v>0.524939</c:v>
                </c:pt>
                <c:pt idx="525">
                  <c:v>0.525948</c:v>
                </c:pt>
                <c:pt idx="526">
                  <c:v>0.526956</c:v>
                </c:pt>
                <c:pt idx="527">
                  <c:v>0.527965</c:v>
                </c:pt>
                <c:pt idx="528">
                  <c:v>0.528973</c:v>
                </c:pt>
                <c:pt idx="529">
                  <c:v>0.529981</c:v>
                </c:pt>
                <c:pt idx="530">
                  <c:v>0.53099</c:v>
                </c:pt>
                <c:pt idx="531">
                  <c:v>0.531998</c:v>
                </c:pt>
                <c:pt idx="532">
                  <c:v>0.532939</c:v>
                </c:pt>
                <c:pt idx="533">
                  <c:v>0.533947</c:v>
                </c:pt>
                <c:pt idx="534">
                  <c:v>0.534956</c:v>
                </c:pt>
                <c:pt idx="535">
                  <c:v>0.535964</c:v>
                </c:pt>
                <c:pt idx="536">
                  <c:v>0.536972</c:v>
                </c:pt>
                <c:pt idx="537">
                  <c:v>0.537981</c:v>
                </c:pt>
                <c:pt idx="538">
                  <c:v>0.538989</c:v>
                </c:pt>
                <c:pt idx="539">
                  <c:v>0.539997</c:v>
                </c:pt>
                <c:pt idx="540">
                  <c:v>0.540938</c:v>
                </c:pt>
                <c:pt idx="541">
                  <c:v>0.541947</c:v>
                </c:pt>
                <c:pt idx="542">
                  <c:v>0.542955</c:v>
                </c:pt>
                <c:pt idx="543">
                  <c:v>0.543963</c:v>
                </c:pt>
                <c:pt idx="544">
                  <c:v>0.544972</c:v>
                </c:pt>
                <c:pt idx="545">
                  <c:v>0.54598</c:v>
                </c:pt>
                <c:pt idx="546">
                  <c:v>0.546988</c:v>
                </c:pt>
                <c:pt idx="547">
                  <c:v>0.547997</c:v>
                </c:pt>
                <c:pt idx="548">
                  <c:v>0.548938</c:v>
                </c:pt>
                <c:pt idx="549">
                  <c:v>0.549946</c:v>
                </c:pt>
                <c:pt idx="550">
                  <c:v>0.550955</c:v>
                </c:pt>
                <c:pt idx="551">
                  <c:v>0.551963</c:v>
                </c:pt>
                <c:pt idx="552">
                  <c:v>0.552971</c:v>
                </c:pt>
                <c:pt idx="553">
                  <c:v>0.55398</c:v>
                </c:pt>
                <c:pt idx="554">
                  <c:v>0.554988</c:v>
                </c:pt>
                <c:pt idx="555">
                  <c:v>0.555996</c:v>
                </c:pt>
                <c:pt idx="556">
                  <c:v>0.556937</c:v>
                </c:pt>
                <c:pt idx="557">
                  <c:v>0.557946</c:v>
                </c:pt>
                <c:pt idx="558">
                  <c:v>0.558954</c:v>
                </c:pt>
                <c:pt idx="559">
                  <c:v>0.559962</c:v>
                </c:pt>
                <c:pt idx="560">
                  <c:v>0.560971</c:v>
                </c:pt>
                <c:pt idx="561">
                  <c:v>0.561979</c:v>
                </c:pt>
                <c:pt idx="562">
                  <c:v>0.562987</c:v>
                </c:pt>
                <c:pt idx="563">
                  <c:v>0.563996</c:v>
                </c:pt>
                <c:pt idx="564">
                  <c:v>0.564937</c:v>
                </c:pt>
                <c:pt idx="565">
                  <c:v>0.565945</c:v>
                </c:pt>
                <c:pt idx="566">
                  <c:v>0.566953</c:v>
                </c:pt>
                <c:pt idx="567">
                  <c:v>0.567962</c:v>
                </c:pt>
                <c:pt idx="568">
                  <c:v>0.56897</c:v>
                </c:pt>
                <c:pt idx="569">
                  <c:v>0.569978</c:v>
                </c:pt>
                <c:pt idx="570">
                  <c:v>0.570987</c:v>
                </c:pt>
                <c:pt idx="571">
                  <c:v>0.571995</c:v>
                </c:pt>
                <c:pt idx="572">
                  <c:v>0.572936</c:v>
                </c:pt>
                <c:pt idx="573">
                  <c:v>0.573945</c:v>
                </c:pt>
                <c:pt idx="574">
                  <c:v>0.574953</c:v>
                </c:pt>
                <c:pt idx="575">
                  <c:v>0.575961</c:v>
                </c:pt>
                <c:pt idx="576">
                  <c:v>0.57697</c:v>
                </c:pt>
                <c:pt idx="577">
                  <c:v>0.577978</c:v>
                </c:pt>
                <c:pt idx="578">
                  <c:v>0.578986</c:v>
                </c:pt>
                <c:pt idx="579">
                  <c:v>0.579995</c:v>
                </c:pt>
                <c:pt idx="580">
                  <c:v>0.580936</c:v>
                </c:pt>
                <c:pt idx="581">
                  <c:v>0.581944</c:v>
                </c:pt>
                <c:pt idx="582">
                  <c:v>0.582952</c:v>
                </c:pt>
                <c:pt idx="583">
                  <c:v>0.583961</c:v>
                </c:pt>
                <c:pt idx="584">
                  <c:v>0.584969</c:v>
                </c:pt>
                <c:pt idx="585">
                  <c:v>0.585977</c:v>
                </c:pt>
                <c:pt idx="586">
                  <c:v>0.586986</c:v>
                </c:pt>
                <c:pt idx="587">
                  <c:v>0.587994</c:v>
                </c:pt>
                <c:pt idx="588">
                  <c:v>0.588935</c:v>
                </c:pt>
                <c:pt idx="589">
                  <c:v>0.589944</c:v>
                </c:pt>
                <c:pt idx="590">
                  <c:v>0.590952</c:v>
                </c:pt>
                <c:pt idx="591">
                  <c:v>0.59196</c:v>
                </c:pt>
                <c:pt idx="592">
                  <c:v>0.592969</c:v>
                </c:pt>
                <c:pt idx="593">
                  <c:v>0.593977</c:v>
                </c:pt>
                <c:pt idx="594">
                  <c:v>0.594985</c:v>
                </c:pt>
                <c:pt idx="595">
                  <c:v>0.595994</c:v>
                </c:pt>
                <c:pt idx="596">
                  <c:v>0.596935</c:v>
                </c:pt>
                <c:pt idx="597">
                  <c:v>0.597943</c:v>
                </c:pt>
                <c:pt idx="598">
                  <c:v>0.598951</c:v>
                </c:pt>
                <c:pt idx="599">
                  <c:v>0.59996</c:v>
                </c:pt>
                <c:pt idx="600">
                  <c:v>0.600968</c:v>
                </c:pt>
                <c:pt idx="601">
                  <c:v>0.601976</c:v>
                </c:pt>
                <c:pt idx="602">
                  <c:v>0.602985</c:v>
                </c:pt>
                <c:pt idx="603">
                  <c:v>0.603993</c:v>
                </c:pt>
                <c:pt idx="604">
                  <c:v>0.604934</c:v>
                </c:pt>
                <c:pt idx="605">
                  <c:v>0.605942</c:v>
                </c:pt>
                <c:pt idx="606">
                  <c:v>0.606951</c:v>
                </c:pt>
                <c:pt idx="607">
                  <c:v>0.607959</c:v>
                </c:pt>
                <c:pt idx="608">
                  <c:v>0.608967</c:v>
                </c:pt>
                <c:pt idx="609">
                  <c:v>0.609976</c:v>
                </c:pt>
                <c:pt idx="610">
                  <c:v>0.610984</c:v>
                </c:pt>
                <c:pt idx="611">
                  <c:v>0.611992</c:v>
                </c:pt>
                <c:pt idx="612">
                  <c:v>0.612934</c:v>
                </c:pt>
                <c:pt idx="613">
                  <c:v>0.613942</c:v>
                </c:pt>
                <c:pt idx="614">
                  <c:v>0.61495</c:v>
                </c:pt>
                <c:pt idx="615">
                  <c:v>0.615959</c:v>
                </c:pt>
                <c:pt idx="616">
                  <c:v>0.616967</c:v>
                </c:pt>
                <c:pt idx="617">
                  <c:v>0.617975</c:v>
                </c:pt>
                <c:pt idx="618">
                  <c:v>0.618984</c:v>
                </c:pt>
                <c:pt idx="619">
                  <c:v>0.619992</c:v>
                </c:pt>
                <c:pt idx="620">
                  <c:v>0.620933</c:v>
                </c:pt>
                <c:pt idx="621">
                  <c:v>0.621941</c:v>
                </c:pt>
                <c:pt idx="622">
                  <c:v>0.62295</c:v>
                </c:pt>
                <c:pt idx="623">
                  <c:v>0.623958</c:v>
                </c:pt>
                <c:pt idx="624">
                  <c:v>0.624966</c:v>
                </c:pt>
                <c:pt idx="625">
                  <c:v>0.625975</c:v>
                </c:pt>
                <c:pt idx="626">
                  <c:v>0.626983</c:v>
                </c:pt>
                <c:pt idx="627">
                  <c:v>0.627991</c:v>
                </c:pt>
                <c:pt idx="628">
                  <c:v>0.629</c:v>
                </c:pt>
                <c:pt idx="629">
                  <c:v>0.629941</c:v>
                </c:pt>
                <c:pt idx="630">
                  <c:v>0.630949</c:v>
                </c:pt>
                <c:pt idx="631">
                  <c:v>0.631958</c:v>
                </c:pt>
                <c:pt idx="632">
                  <c:v>0.632966</c:v>
                </c:pt>
                <c:pt idx="633">
                  <c:v>0.633974</c:v>
                </c:pt>
                <c:pt idx="634">
                  <c:v>0.634983</c:v>
                </c:pt>
                <c:pt idx="635">
                  <c:v>0.635991</c:v>
                </c:pt>
                <c:pt idx="636">
                  <c:v>0.636999</c:v>
                </c:pt>
                <c:pt idx="637">
                  <c:v>0.63794</c:v>
                </c:pt>
                <c:pt idx="638">
                  <c:v>0.638949</c:v>
                </c:pt>
                <c:pt idx="639">
                  <c:v>0.639957</c:v>
                </c:pt>
                <c:pt idx="640">
                  <c:v>0.640965</c:v>
                </c:pt>
                <c:pt idx="641">
                  <c:v>0.641974</c:v>
                </c:pt>
                <c:pt idx="642">
                  <c:v>0.642982</c:v>
                </c:pt>
                <c:pt idx="643">
                  <c:v>0.64399</c:v>
                </c:pt>
                <c:pt idx="644">
                  <c:v>0.644999</c:v>
                </c:pt>
                <c:pt idx="645">
                  <c:v>0.64594</c:v>
                </c:pt>
                <c:pt idx="646">
                  <c:v>0.646948</c:v>
                </c:pt>
                <c:pt idx="647">
                  <c:v>0.647956</c:v>
                </c:pt>
                <c:pt idx="648">
                  <c:v>0.648965</c:v>
                </c:pt>
                <c:pt idx="649">
                  <c:v>0.649973</c:v>
                </c:pt>
                <c:pt idx="650">
                  <c:v>0.650981</c:v>
                </c:pt>
                <c:pt idx="651">
                  <c:v>0.65199</c:v>
                </c:pt>
                <c:pt idx="652">
                  <c:v>0.652998</c:v>
                </c:pt>
                <c:pt idx="653">
                  <c:v>0.653939</c:v>
                </c:pt>
                <c:pt idx="654">
                  <c:v>0.654948</c:v>
                </c:pt>
                <c:pt idx="655">
                  <c:v>0.655956</c:v>
                </c:pt>
                <c:pt idx="656">
                  <c:v>0.656964</c:v>
                </c:pt>
                <c:pt idx="657">
                  <c:v>0.657973</c:v>
                </c:pt>
                <c:pt idx="658">
                  <c:v>0.658981</c:v>
                </c:pt>
                <c:pt idx="659">
                  <c:v>0.659989</c:v>
                </c:pt>
                <c:pt idx="660">
                  <c:v>0.660998</c:v>
                </c:pt>
                <c:pt idx="661">
                  <c:v>0.661939</c:v>
                </c:pt>
                <c:pt idx="662">
                  <c:v>0.662947</c:v>
                </c:pt>
                <c:pt idx="663">
                  <c:v>0.663955</c:v>
                </c:pt>
                <c:pt idx="664">
                  <c:v>0.664964</c:v>
                </c:pt>
                <c:pt idx="665">
                  <c:v>0.665972</c:v>
                </c:pt>
                <c:pt idx="666">
                  <c:v>0.66698</c:v>
                </c:pt>
                <c:pt idx="667">
                  <c:v>0.667989</c:v>
                </c:pt>
                <c:pt idx="668">
                  <c:v>0.668997</c:v>
                </c:pt>
                <c:pt idx="669">
                  <c:v>0.669938</c:v>
                </c:pt>
                <c:pt idx="670">
                  <c:v>0.670946</c:v>
                </c:pt>
                <c:pt idx="671">
                  <c:v>0.671955</c:v>
                </c:pt>
                <c:pt idx="672">
                  <c:v>0.672963</c:v>
                </c:pt>
                <c:pt idx="673">
                  <c:v>0.673971</c:v>
                </c:pt>
                <c:pt idx="674">
                  <c:v>0.67498</c:v>
                </c:pt>
                <c:pt idx="675">
                  <c:v>0.675988</c:v>
                </c:pt>
                <c:pt idx="676">
                  <c:v>0.676997</c:v>
                </c:pt>
                <c:pt idx="677">
                  <c:v>0.677938</c:v>
                </c:pt>
                <c:pt idx="678">
                  <c:v>0.678946</c:v>
                </c:pt>
                <c:pt idx="679">
                  <c:v>0.679954</c:v>
                </c:pt>
                <c:pt idx="680">
                  <c:v>0.680963</c:v>
                </c:pt>
                <c:pt idx="681">
                  <c:v>0.681971</c:v>
                </c:pt>
                <c:pt idx="682">
                  <c:v>0.682979</c:v>
                </c:pt>
                <c:pt idx="683">
                  <c:v>0.683988</c:v>
                </c:pt>
                <c:pt idx="684">
                  <c:v>0.684996</c:v>
                </c:pt>
                <c:pt idx="685">
                  <c:v>0.685937</c:v>
                </c:pt>
                <c:pt idx="686">
                  <c:v>0.686945</c:v>
                </c:pt>
                <c:pt idx="687">
                  <c:v>0.687954</c:v>
                </c:pt>
                <c:pt idx="688">
                  <c:v>0.688962</c:v>
                </c:pt>
                <c:pt idx="689">
                  <c:v>0.68997</c:v>
                </c:pt>
                <c:pt idx="690">
                  <c:v>0.690979</c:v>
                </c:pt>
                <c:pt idx="691">
                  <c:v>0.691987</c:v>
                </c:pt>
                <c:pt idx="692">
                  <c:v>0.692995</c:v>
                </c:pt>
                <c:pt idx="693">
                  <c:v>0.693937</c:v>
                </c:pt>
                <c:pt idx="694">
                  <c:v>0.694945</c:v>
                </c:pt>
                <c:pt idx="695">
                  <c:v>0.695953</c:v>
                </c:pt>
                <c:pt idx="696">
                  <c:v>0.696962</c:v>
                </c:pt>
                <c:pt idx="697">
                  <c:v>0.69797</c:v>
                </c:pt>
                <c:pt idx="698">
                  <c:v>0.698978</c:v>
                </c:pt>
                <c:pt idx="699">
                  <c:v>0.699987</c:v>
                </c:pt>
                <c:pt idx="700">
                  <c:v>0.700995</c:v>
                </c:pt>
                <c:pt idx="701">
                  <c:v>0.701936</c:v>
                </c:pt>
                <c:pt idx="702">
                  <c:v>0.702944</c:v>
                </c:pt>
                <c:pt idx="703">
                  <c:v>0.703953</c:v>
                </c:pt>
                <c:pt idx="704">
                  <c:v>0.704961</c:v>
                </c:pt>
                <c:pt idx="705">
                  <c:v>0.705969</c:v>
                </c:pt>
                <c:pt idx="706">
                  <c:v>0.706978</c:v>
                </c:pt>
                <c:pt idx="707">
                  <c:v>0.707986</c:v>
                </c:pt>
                <c:pt idx="708">
                  <c:v>0.708994</c:v>
                </c:pt>
                <c:pt idx="709">
                  <c:v>0.709935</c:v>
                </c:pt>
                <c:pt idx="710">
                  <c:v>0.710944</c:v>
                </c:pt>
                <c:pt idx="711">
                  <c:v>0.711952</c:v>
                </c:pt>
                <c:pt idx="712">
                  <c:v>0.71296</c:v>
                </c:pt>
                <c:pt idx="713">
                  <c:v>0.713969</c:v>
                </c:pt>
                <c:pt idx="714">
                  <c:v>0.714977</c:v>
                </c:pt>
                <c:pt idx="715">
                  <c:v>0.715985</c:v>
                </c:pt>
                <c:pt idx="716">
                  <c:v>0.716994</c:v>
                </c:pt>
                <c:pt idx="717">
                  <c:v>0.717935</c:v>
                </c:pt>
                <c:pt idx="718">
                  <c:v>0.718943</c:v>
                </c:pt>
                <c:pt idx="719">
                  <c:v>0.719952</c:v>
                </c:pt>
                <c:pt idx="720">
                  <c:v>0.72096</c:v>
                </c:pt>
                <c:pt idx="721">
                  <c:v>0.721968</c:v>
                </c:pt>
                <c:pt idx="722">
                  <c:v>0.722977</c:v>
                </c:pt>
                <c:pt idx="723">
                  <c:v>0.723985</c:v>
                </c:pt>
                <c:pt idx="724">
                  <c:v>0.724993</c:v>
                </c:pt>
                <c:pt idx="725">
                  <c:v>0.725934</c:v>
                </c:pt>
                <c:pt idx="726">
                  <c:v>0.726943</c:v>
                </c:pt>
                <c:pt idx="727">
                  <c:v>0.727951</c:v>
                </c:pt>
                <c:pt idx="728">
                  <c:v>0.728959</c:v>
                </c:pt>
                <c:pt idx="729">
                  <c:v>0.729968</c:v>
                </c:pt>
                <c:pt idx="730">
                  <c:v>0.730976</c:v>
                </c:pt>
                <c:pt idx="731">
                  <c:v>0.731984</c:v>
                </c:pt>
                <c:pt idx="732">
                  <c:v>0.732993</c:v>
                </c:pt>
                <c:pt idx="733">
                  <c:v>0.733934</c:v>
                </c:pt>
                <c:pt idx="734">
                  <c:v>0.734942</c:v>
                </c:pt>
                <c:pt idx="735">
                  <c:v>0.735951</c:v>
                </c:pt>
                <c:pt idx="736">
                  <c:v>0.736959</c:v>
                </c:pt>
                <c:pt idx="737">
                  <c:v>0.737967</c:v>
                </c:pt>
                <c:pt idx="738">
                  <c:v>0.738976</c:v>
                </c:pt>
                <c:pt idx="739">
                  <c:v>0.739984</c:v>
                </c:pt>
                <c:pt idx="740">
                  <c:v>0.740992</c:v>
                </c:pt>
                <c:pt idx="741">
                  <c:v>0.741933</c:v>
                </c:pt>
                <c:pt idx="742">
                  <c:v>0.742942</c:v>
                </c:pt>
                <c:pt idx="743">
                  <c:v>0.74395</c:v>
                </c:pt>
                <c:pt idx="744">
                  <c:v>0.744958</c:v>
                </c:pt>
                <c:pt idx="745">
                  <c:v>0.745967</c:v>
                </c:pt>
                <c:pt idx="746">
                  <c:v>0.746975</c:v>
                </c:pt>
                <c:pt idx="747">
                  <c:v>0.747983</c:v>
                </c:pt>
                <c:pt idx="748">
                  <c:v>0.748992</c:v>
                </c:pt>
                <c:pt idx="749">
                  <c:v>0.75</c:v>
                </c:pt>
                <c:pt idx="750">
                  <c:v>0.750941</c:v>
                </c:pt>
                <c:pt idx="751">
                  <c:v>0.751949</c:v>
                </c:pt>
                <c:pt idx="752">
                  <c:v>0.752958</c:v>
                </c:pt>
                <c:pt idx="753">
                  <c:v>0.753966</c:v>
                </c:pt>
                <c:pt idx="754">
                  <c:v>0.754974</c:v>
                </c:pt>
                <c:pt idx="755">
                  <c:v>0.755983</c:v>
                </c:pt>
                <c:pt idx="756">
                  <c:v>0.756991</c:v>
                </c:pt>
                <c:pt idx="757">
                  <c:v>0.757999</c:v>
                </c:pt>
                <c:pt idx="758">
                  <c:v>0.758941</c:v>
                </c:pt>
                <c:pt idx="759">
                  <c:v>0.759949</c:v>
                </c:pt>
                <c:pt idx="760">
                  <c:v>0.760957</c:v>
                </c:pt>
                <c:pt idx="761">
                  <c:v>0.761966</c:v>
                </c:pt>
                <c:pt idx="762">
                  <c:v>0.762974</c:v>
                </c:pt>
                <c:pt idx="763">
                  <c:v>0.763982</c:v>
                </c:pt>
                <c:pt idx="764">
                  <c:v>0.764991</c:v>
                </c:pt>
                <c:pt idx="765">
                  <c:v>0.765999</c:v>
                </c:pt>
                <c:pt idx="766">
                  <c:v>0.76694</c:v>
                </c:pt>
                <c:pt idx="767">
                  <c:v>0.767948</c:v>
                </c:pt>
                <c:pt idx="768">
                  <c:v>0.768957</c:v>
                </c:pt>
                <c:pt idx="769">
                  <c:v>0.769965</c:v>
                </c:pt>
                <c:pt idx="770">
                  <c:v>0.770973</c:v>
                </c:pt>
                <c:pt idx="771">
                  <c:v>0.771982</c:v>
                </c:pt>
                <c:pt idx="772">
                  <c:v>0.77299</c:v>
                </c:pt>
                <c:pt idx="773">
                  <c:v>0.773998</c:v>
                </c:pt>
                <c:pt idx="774">
                  <c:v>0.774939</c:v>
                </c:pt>
                <c:pt idx="775">
                  <c:v>0.775948</c:v>
                </c:pt>
                <c:pt idx="776">
                  <c:v>0.776956</c:v>
                </c:pt>
                <c:pt idx="777">
                  <c:v>0.777965</c:v>
                </c:pt>
                <c:pt idx="778">
                  <c:v>0.778973</c:v>
                </c:pt>
                <c:pt idx="779">
                  <c:v>0.779981</c:v>
                </c:pt>
                <c:pt idx="780">
                  <c:v>0.78099</c:v>
                </c:pt>
                <c:pt idx="781">
                  <c:v>0.781998</c:v>
                </c:pt>
                <c:pt idx="782">
                  <c:v>0.782939</c:v>
                </c:pt>
                <c:pt idx="783">
                  <c:v>0.783947</c:v>
                </c:pt>
                <c:pt idx="784">
                  <c:v>0.784956</c:v>
                </c:pt>
                <c:pt idx="785">
                  <c:v>0.785964</c:v>
                </c:pt>
                <c:pt idx="786">
                  <c:v>0.786972</c:v>
                </c:pt>
                <c:pt idx="787">
                  <c:v>0.787981</c:v>
                </c:pt>
                <c:pt idx="788">
                  <c:v>0.788989</c:v>
                </c:pt>
                <c:pt idx="789">
                  <c:v>0.789997</c:v>
                </c:pt>
                <c:pt idx="790">
                  <c:v>0.790938</c:v>
                </c:pt>
                <c:pt idx="791">
                  <c:v>0.791947</c:v>
                </c:pt>
                <c:pt idx="792">
                  <c:v>0.792955</c:v>
                </c:pt>
                <c:pt idx="793">
                  <c:v>0.793963</c:v>
                </c:pt>
                <c:pt idx="794">
                  <c:v>0.794972</c:v>
                </c:pt>
                <c:pt idx="795">
                  <c:v>0.79598</c:v>
                </c:pt>
                <c:pt idx="796">
                  <c:v>0.796988</c:v>
                </c:pt>
                <c:pt idx="797">
                  <c:v>0.797997</c:v>
                </c:pt>
                <c:pt idx="798">
                  <c:v>0.798938</c:v>
                </c:pt>
                <c:pt idx="799">
                  <c:v>0.799946</c:v>
                </c:pt>
                <c:pt idx="800">
                  <c:v>0.800955</c:v>
                </c:pt>
                <c:pt idx="801">
                  <c:v>0.801963</c:v>
                </c:pt>
                <c:pt idx="802">
                  <c:v>0.802971</c:v>
                </c:pt>
                <c:pt idx="803">
                  <c:v>0.80398</c:v>
                </c:pt>
                <c:pt idx="804">
                  <c:v>0.804988</c:v>
                </c:pt>
                <c:pt idx="805">
                  <c:v>0.805996</c:v>
                </c:pt>
                <c:pt idx="806">
                  <c:v>0.806937</c:v>
                </c:pt>
                <c:pt idx="807">
                  <c:v>0.807946</c:v>
                </c:pt>
                <c:pt idx="808">
                  <c:v>0.808954</c:v>
                </c:pt>
                <c:pt idx="809">
                  <c:v>0.809962</c:v>
                </c:pt>
                <c:pt idx="810">
                  <c:v>0.810971</c:v>
                </c:pt>
                <c:pt idx="811">
                  <c:v>0.811979</c:v>
                </c:pt>
                <c:pt idx="812">
                  <c:v>0.812987</c:v>
                </c:pt>
                <c:pt idx="813">
                  <c:v>0.813996</c:v>
                </c:pt>
                <c:pt idx="814">
                  <c:v>0.814937</c:v>
                </c:pt>
                <c:pt idx="815">
                  <c:v>0.815945</c:v>
                </c:pt>
                <c:pt idx="816">
                  <c:v>0.816953</c:v>
                </c:pt>
                <c:pt idx="817">
                  <c:v>0.817962</c:v>
                </c:pt>
                <c:pt idx="818">
                  <c:v>0.81897</c:v>
                </c:pt>
                <c:pt idx="819">
                  <c:v>0.819978</c:v>
                </c:pt>
                <c:pt idx="820">
                  <c:v>0.820987</c:v>
                </c:pt>
                <c:pt idx="821">
                  <c:v>0.821995</c:v>
                </c:pt>
                <c:pt idx="822">
                  <c:v>0.822936</c:v>
                </c:pt>
                <c:pt idx="823">
                  <c:v>0.823945</c:v>
                </c:pt>
                <c:pt idx="824">
                  <c:v>0.824953</c:v>
                </c:pt>
                <c:pt idx="825">
                  <c:v>0.825961</c:v>
                </c:pt>
                <c:pt idx="826">
                  <c:v>0.82697</c:v>
                </c:pt>
                <c:pt idx="827">
                  <c:v>0.827978</c:v>
                </c:pt>
                <c:pt idx="828">
                  <c:v>0.828986</c:v>
                </c:pt>
                <c:pt idx="829">
                  <c:v>0.829995</c:v>
                </c:pt>
                <c:pt idx="830">
                  <c:v>0.830936</c:v>
                </c:pt>
                <c:pt idx="831">
                  <c:v>0.831944</c:v>
                </c:pt>
                <c:pt idx="832">
                  <c:v>0.832952</c:v>
                </c:pt>
                <c:pt idx="833">
                  <c:v>0.833961</c:v>
                </c:pt>
                <c:pt idx="834">
                  <c:v>0.834969</c:v>
                </c:pt>
                <c:pt idx="835">
                  <c:v>0.835977</c:v>
                </c:pt>
                <c:pt idx="836">
                  <c:v>0.836986</c:v>
                </c:pt>
                <c:pt idx="837">
                  <c:v>0.837994</c:v>
                </c:pt>
                <c:pt idx="838">
                  <c:v>0.838935</c:v>
                </c:pt>
                <c:pt idx="839">
                  <c:v>0.839944</c:v>
                </c:pt>
                <c:pt idx="840">
                  <c:v>0.840952</c:v>
                </c:pt>
                <c:pt idx="841">
                  <c:v>0.84196</c:v>
                </c:pt>
                <c:pt idx="842">
                  <c:v>0.842969</c:v>
                </c:pt>
                <c:pt idx="843">
                  <c:v>0.843977</c:v>
                </c:pt>
                <c:pt idx="844">
                  <c:v>0.844985</c:v>
                </c:pt>
                <c:pt idx="845">
                  <c:v>0.845994</c:v>
                </c:pt>
                <c:pt idx="846">
                  <c:v>0.846935</c:v>
                </c:pt>
                <c:pt idx="847">
                  <c:v>0.847943</c:v>
                </c:pt>
                <c:pt idx="848">
                  <c:v>0.848951</c:v>
                </c:pt>
                <c:pt idx="849">
                  <c:v>0.84996</c:v>
                </c:pt>
                <c:pt idx="850">
                  <c:v>0.850968</c:v>
                </c:pt>
                <c:pt idx="851">
                  <c:v>0.851976</c:v>
                </c:pt>
                <c:pt idx="852">
                  <c:v>0.852985</c:v>
                </c:pt>
                <c:pt idx="853">
                  <c:v>0.853993</c:v>
                </c:pt>
                <c:pt idx="854">
                  <c:v>0.854934</c:v>
                </c:pt>
                <c:pt idx="855">
                  <c:v>0.855942</c:v>
                </c:pt>
                <c:pt idx="856">
                  <c:v>0.856951</c:v>
                </c:pt>
                <c:pt idx="857">
                  <c:v>0.857959</c:v>
                </c:pt>
                <c:pt idx="858">
                  <c:v>0.858967</c:v>
                </c:pt>
                <c:pt idx="859">
                  <c:v>0.859976</c:v>
                </c:pt>
                <c:pt idx="860">
                  <c:v>0.860984</c:v>
                </c:pt>
                <c:pt idx="861">
                  <c:v>0.861992</c:v>
                </c:pt>
                <c:pt idx="862">
                  <c:v>0.862934</c:v>
                </c:pt>
                <c:pt idx="863">
                  <c:v>0.863942</c:v>
                </c:pt>
                <c:pt idx="864">
                  <c:v>0.86495</c:v>
                </c:pt>
                <c:pt idx="865">
                  <c:v>0.865959</c:v>
                </c:pt>
                <c:pt idx="866">
                  <c:v>0.866967</c:v>
                </c:pt>
                <c:pt idx="867">
                  <c:v>0.867975</c:v>
                </c:pt>
                <c:pt idx="868">
                  <c:v>0.868984</c:v>
                </c:pt>
                <c:pt idx="869">
                  <c:v>0.869992</c:v>
                </c:pt>
                <c:pt idx="870">
                  <c:v>0.870933</c:v>
                </c:pt>
                <c:pt idx="871">
                  <c:v>0.871941</c:v>
                </c:pt>
                <c:pt idx="872">
                  <c:v>0.87295</c:v>
                </c:pt>
                <c:pt idx="873">
                  <c:v>0.873958</c:v>
                </c:pt>
                <c:pt idx="874">
                  <c:v>0.874966</c:v>
                </c:pt>
                <c:pt idx="875">
                  <c:v>0.875975</c:v>
                </c:pt>
                <c:pt idx="876">
                  <c:v>0.876983</c:v>
                </c:pt>
                <c:pt idx="877">
                  <c:v>0.877991</c:v>
                </c:pt>
                <c:pt idx="878">
                  <c:v>0.879</c:v>
                </c:pt>
                <c:pt idx="879">
                  <c:v>0.879941</c:v>
                </c:pt>
                <c:pt idx="880">
                  <c:v>0.880949</c:v>
                </c:pt>
                <c:pt idx="881">
                  <c:v>0.881958</c:v>
                </c:pt>
                <c:pt idx="882">
                  <c:v>0.882966</c:v>
                </c:pt>
                <c:pt idx="883">
                  <c:v>0.883974</c:v>
                </c:pt>
                <c:pt idx="884">
                  <c:v>0.884983</c:v>
                </c:pt>
                <c:pt idx="885">
                  <c:v>0.885991</c:v>
                </c:pt>
                <c:pt idx="886">
                  <c:v>0.886999</c:v>
                </c:pt>
                <c:pt idx="887">
                  <c:v>0.88794</c:v>
                </c:pt>
                <c:pt idx="888">
                  <c:v>0.888949</c:v>
                </c:pt>
                <c:pt idx="889">
                  <c:v>0.889957</c:v>
                </c:pt>
                <c:pt idx="890">
                  <c:v>0.890965</c:v>
                </c:pt>
                <c:pt idx="891">
                  <c:v>0.891974</c:v>
                </c:pt>
                <c:pt idx="892">
                  <c:v>0.892982</c:v>
                </c:pt>
                <c:pt idx="893">
                  <c:v>0.89399</c:v>
                </c:pt>
                <c:pt idx="894">
                  <c:v>0.894999</c:v>
                </c:pt>
                <c:pt idx="895">
                  <c:v>0.89594</c:v>
                </c:pt>
                <c:pt idx="896">
                  <c:v>0.896948</c:v>
                </c:pt>
                <c:pt idx="897">
                  <c:v>0.897956</c:v>
                </c:pt>
                <c:pt idx="898">
                  <c:v>0.898965</c:v>
                </c:pt>
                <c:pt idx="899">
                  <c:v>0.899973</c:v>
                </c:pt>
                <c:pt idx="900">
                  <c:v>0.900981</c:v>
                </c:pt>
                <c:pt idx="901">
                  <c:v>0.90199</c:v>
                </c:pt>
                <c:pt idx="902">
                  <c:v>0.902998</c:v>
                </c:pt>
                <c:pt idx="903">
                  <c:v>0.903939</c:v>
                </c:pt>
                <c:pt idx="904">
                  <c:v>0.904948</c:v>
                </c:pt>
                <c:pt idx="905">
                  <c:v>0.905956</c:v>
                </c:pt>
                <c:pt idx="906">
                  <c:v>0.906964</c:v>
                </c:pt>
                <c:pt idx="907">
                  <c:v>0.907973</c:v>
                </c:pt>
                <c:pt idx="908">
                  <c:v>0.908981</c:v>
                </c:pt>
                <c:pt idx="909">
                  <c:v>0.909989</c:v>
                </c:pt>
                <c:pt idx="910">
                  <c:v>0.910998</c:v>
                </c:pt>
                <c:pt idx="911">
                  <c:v>0.911939</c:v>
                </c:pt>
                <c:pt idx="912">
                  <c:v>0.912947</c:v>
                </c:pt>
                <c:pt idx="913">
                  <c:v>0.913955</c:v>
                </c:pt>
                <c:pt idx="914">
                  <c:v>0.914964</c:v>
                </c:pt>
                <c:pt idx="915">
                  <c:v>0.915972</c:v>
                </c:pt>
                <c:pt idx="916">
                  <c:v>0.91698</c:v>
                </c:pt>
                <c:pt idx="917">
                  <c:v>0.917989</c:v>
                </c:pt>
                <c:pt idx="918">
                  <c:v>0.918997</c:v>
                </c:pt>
                <c:pt idx="919">
                  <c:v>0.919938</c:v>
                </c:pt>
                <c:pt idx="920">
                  <c:v>0.920946</c:v>
                </c:pt>
                <c:pt idx="921">
                  <c:v>0.921955</c:v>
                </c:pt>
                <c:pt idx="922">
                  <c:v>0.922963</c:v>
                </c:pt>
                <c:pt idx="923">
                  <c:v>0.923971</c:v>
                </c:pt>
                <c:pt idx="924">
                  <c:v>0.92498</c:v>
                </c:pt>
                <c:pt idx="925">
                  <c:v>0.925988</c:v>
                </c:pt>
                <c:pt idx="926">
                  <c:v>0.926997</c:v>
                </c:pt>
                <c:pt idx="927">
                  <c:v>0.927938</c:v>
                </c:pt>
                <c:pt idx="928">
                  <c:v>0.928946</c:v>
                </c:pt>
                <c:pt idx="929">
                  <c:v>0.929954</c:v>
                </c:pt>
                <c:pt idx="930">
                  <c:v>0.930963</c:v>
                </c:pt>
                <c:pt idx="931">
                  <c:v>0.931971</c:v>
                </c:pt>
                <c:pt idx="932">
                  <c:v>0.932979</c:v>
                </c:pt>
                <c:pt idx="933">
                  <c:v>0.933988</c:v>
                </c:pt>
                <c:pt idx="934">
                  <c:v>0.934996</c:v>
                </c:pt>
                <c:pt idx="935">
                  <c:v>0.935937</c:v>
                </c:pt>
                <c:pt idx="936">
                  <c:v>0.936945</c:v>
                </c:pt>
                <c:pt idx="937">
                  <c:v>0.937954</c:v>
                </c:pt>
                <c:pt idx="938">
                  <c:v>0.938962</c:v>
                </c:pt>
                <c:pt idx="939">
                  <c:v>0.93997</c:v>
                </c:pt>
                <c:pt idx="940">
                  <c:v>0.940979</c:v>
                </c:pt>
                <c:pt idx="941">
                  <c:v>0.941987</c:v>
                </c:pt>
                <c:pt idx="942">
                  <c:v>0.942995</c:v>
                </c:pt>
                <c:pt idx="943">
                  <c:v>0.943937</c:v>
                </c:pt>
                <c:pt idx="944">
                  <c:v>0.944945</c:v>
                </c:pt>
                <c:pt idx="945">
                  <c:v>0.945953</c:v>
                </c:pt>
                <c:pt idx="946">
                  <c:v>0.946962</c:v>
                </c:pt>
                <c:pt idx="947">
                  <c:v>0.94797</c:v>
                </c:pt>
                <c:pt idx="948">
                  <c:v>0.948978</c:v>
                </c:pt>
                <c:pt idx="949">
                  <c:v>0.949987</c:v>
                </c:pt>
                <c:pt idx="950">
                  <c:v>0.950995</c:v>
                </c:pt>
                <c:pt idx="951">
                  <c:v>0.951936</c:v>
                </c:pt>
                <c:pt idx="952">
                  <c:v>0.952944</c:v>
                </c:pt>
                <c:pt idx="953">
                  <c:v>0.953953</c:v>
                </c:pt>
                <c:pt idx="954">
                  <c:v>0.954961</c:v>
                </c:pt>
                <c:pt idx="955">
                  <c:v>0.955969</c:v>
                </c:pt>
                <c:pt idx="956">
                  <c:v>0.956978</c:v>
                </c:pt>
                <c:pt idx="957">
                  <c:v>0.957986</c:v>
                </c:pt>
                <c:pt idx="958">
                  <c:v>0.958994</c:v>
                </c:pt>
                <c:pt idx="959">
                  <c:v>0.959935</c:v>
                </c:pt>
                <c:pt idx="960">
                  <c:v>0.960944</c:v>
                </c:pt>
                <c:pt idx="961">
                  <c:v>0.961952</c:v>
                </c:pt>
                <c:pt idx="962">
                  <c:v>0.96296</c:v>
                </c:pt>
                <c:pt idx="963">
                  <c:v>0.963969</c:v>
                </c:pt>
                <c:pt idx="964">
                  <c:v>0.964977</c:v>
                </c:pt>
                <c:pt idx="965">
                  <c:v>0.965985</c:v>
                </c:pt>
                <c:pt idx="966">
                  <c:v>0.966994</c:v>
                </c:pt>
                <c:pt idx="967">
                  <c:v>0.967935</c:v>
                </c:pt>
                <c:pt idx="968">
                  <c:v>0.968943</c:v>
                </c:pt>
                <c:pt idx="969">
                  <c:v>0.969952</c:v>
                </c:pt>
                <c:pt idx="970">
                  <c:v>0.97096</c:v>
                </c:pt>
                <c:pt idx="971">
                  <c:v>0.971968</c:v>
                </c:pt>
                <c:pt idx="972">
                  <c:v>0.972977</c:v>
                </c:pt>
                <c:pt idx="973">
                  <c:v>0.973985</c:v>
                </c:pt>
                <c:pt idx="974">
                  <c:v>0.974993</c:v>
                </c:pt>
                <c:pt idx="975">
                  <c:v>0.975934</c:v>
                </c:pt>
                <c:pt idx="976">
                  <c:v>0.976943</c:v>
                </c:pt>
                <c:pt idx="977">
                  <c:v>0.977951</c:v>
                </c:pt>
                <c:pt idx="978">
                  <c:v>0.978959</c:v>
                </c:pt>
                <c:pt idx="979">
                  <c:v>0.979968</c:v>
                </c:pt>
                <c:pt idx="980">
                  <c:v>0.980976</c:v>
                </c:pt>
                <c:pt idx="981">
                  <c:v>0.981984</c:v>
                </c:pt>
                <c:pt idx="982">
                  <c:v>0.982993</c:v>
                </c:pt>
                <c:pt idx="983">
                  <c:v>0.983934</c:v>
                </c:pt>
                <c:pt idx="984">
                  <c:v>0.984942</c:v>
                </c:pt>
                <c:pt idx="985">
                  <c:v>0.985951</c:v>
                </c:pt>
                <c:pt idx="986">
                  <c:v>0.986959</c:v>
                </c:pt>
                <c:pt idx="987">
                  <c:v>0.987967</c:v>
                </c:pt>
                <c:pt idx="988">
                  <c:v>0.988976</c:v>
                </c:pt>
                <c:pt idx="989">
                  <c:v>0.989984</c:v>
                </c:pt>
                <c:pt idx="990">
                  <c:v>0.990992</c:v>
                </c:pt>
                <c:pt idx="991">
                  <c:v>0.991933</c:v>
                </c:pt>
                <c:pt idx="992">
                  <c:v>0.992942</c:v>
                </c:pt>
                <c:pt idx="993">
                  <c:v>0.99395</c:v>
                </c:pt>
                <c:pt idx="994">
                  <c:v>0.994958</c:v>
                </c:pt>
                <c:pt idx="995">
                  <c:v>0.995967</c:v>
                </c:pt>
                <c:pt idx="996">
                  <c:v>0.996975</c:v>
                </c:pt>
                <c:pt idx="997">
                  <c:v>0.997983</c:v>
                </c:pt>
                <c:pt idx="998">
                  <c:v>0.998992</c:v>
                </c:pt>
                <c:pt idx="999">
                  <c:v>0.999933</c:v>
                </c:pt>
                <c:pt idx="1000">
                  <c:v>1.0</c:v>
                </c:pt>
              </c:numCache>
            </c:numRef>
          </c:yVal>
          <c:smooth val="0"/>
        </c:ser>
        <c:ser>
          <c:idx val="2"/>
          <c:order val="2"/>
          <c:tx>
            <c:v>Buffer=6s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'buffer HLS'!$T$6:$T$1006</c:f>
              <c:numCache>
                <c:formatCode>General</c:formatCode>
                <c:ptCount val="1001"/>
                <c:pt idx="0">
                  <c:v>0.0</c:v>
                </c:pt>
                <c:pt idx="1">
                  <c:v>0.0</c:v>
                </c:pt>
                <c:pt idx="2">
                  <c:v>0.174983</c:v>
                </c:pt>
                <c:pt idx="3">
                  <c:v>0.384706</c:v>
                </c:pt>
                <c:pt idx="4">
                  <c:v>0.48919</c:v>
                </c:pt>
                <c:pt idx="5">
                  <c:v>0.556343</c:v>
                </c:pt>
                <c:pt idx="6">
                  <c:v>0.684785</c:v>
                </c:pt>
                <c:pt idx="7">
                  <c:v>0.786682</c:v>
                </c:pt>
                <c:pt idx="8">
                  <c:v>0.877026</c:v>
                </c:pt>
                <c:pt idx="9">
                  <c:v>0.985561</c:v>
                </c:pt>
                <c:pt idx="10">
                  <c:v>1.061338</c:v>
                </c:pt>
                <c:pt idx="11">
                  <c:v>1.125046</c:v>
                </c:pt>
                <c:pt idx="12">
                  <c:v>1.191863</c:v>
                </c:pt>
                <c:pt idx="13">
                  <c:v>1.252538</c:v>
                </c:pt>
                <c:pt idx="14">
                  <c:v>1.299075</c:v>
                </c:pt>
                <c:pt idx="15">
                  <c:v>1.336665</c:v>
                </c:pt>
                <c:pt idx="16">
                  <c:v>1.358255</c:v>
                </c:pt>
                <c:pt idx="17">
                  <c:v>1.388421</c:v>
                </c:pt>
                <c:pt idx="18">
                  <c:v>1.418473</c:v>
                </c:pt>
                <c:pt idx="19">
                  <c:v>1.441834</c:v>
                </c:pt>
                <c:pt idx="20">
                  <c:v>1.469423</c:v>
                </c:pt>
                <c:pt idx="21">
                  <c:v>1.497843</c:v>
                </c:pt>
                <c:pt idx="22">
                  <c:v>1.516743</c:v>
                </c:pt>
                <c:pt idx="23">
                  <c:v>1.53605</c:v>
                </c:pt>
                <c:pt idx="24">
                  <c:v>1.551026</c:v>
                </c:pt>
                <c:pt idx="25">
                  <c:v>1.573067</c:v>
                </c:pt>
                <c:pt idx="26">
                  <c:v>1.596618</c:v>
                </c:pt>
                <c:pt idx="27">
                  <c:v>1.609907</c:v>
                </c:pt>
                <c:pt idx="28">
                  <c:v>1.62438</c:v>
                </c:pt>
                <c:pt idx="29">
                  <c:v>1.642136</c:v>
                </c:pt>
                <c:pt idx="30">
                  <c:v>1.664043</c:v>
                </c:pt>
                <c:pt idx="31">
                  <c:v>1.678029</c:v>
                </c:pt>
                <c:pt idx="32">
                  <c:v>1.697592</c:v>
                </c:pt>
                <c:pt idx="33">
                  <c:v>1.713169</c:v>
                </c:pt>
                <c:pt idx="34">
                  <c:v>1.742081</c:v>
                </c:pt>
                <c:pt idx="35">
                  <c:v>1.75677</c:v>
                </c:pt>
                <c:pt idx="36">
                  <c:v>1.767159</c:v>
                </c:pt>
                <c:pt idx="37">
                  <c:v>1.775545</c:v>
                </c:pt>
                <c:pt idx="38">
                  <c:v>1.786534</c:v>
                </c:pt>
                <c:pt idx="39">
                  <c:v>1.799422</c:v>
                </c:pt>
                <c:pt idx="40">
                  <c:v>1.811611</c:v>
                </c:pt>
                <c:pt idx="41">
                  <c:v>1.822592</c:v>
                </c:pt>
                <c:pt idx="42">
                  <c:v>1.839205</c:v>
                </c:pt>
                <c:pt idx="43">
                  <c:v>1.855631</c:v>
                </c:pt>
                <c:pt idx="44">
                  <c:v>1.871795</c:v>
                </c:pt>
                <c:pt idx="45">
                  <c:v>1.884981</c:v>
                </c:pt>
                <c:pt idx="46">
                  <c:v>1.899795</c:v>
                </c:pt>
                <c:pt idx="47">
                  <c:v>1.916264</c:v>
                </c:pt>
                <c:pt idx="48">
                  <c:v>1.927769</c:v>
                </c:pt>
                <c:pt idx="49">
                  <c:v>1.939753</c:v>
                </c:pt>
                <c:pt idx="50">
                  <c:v>1.952418</c:v>
                </c:pt>
                <c:pt idx="51">
                  <c:v>1.961448</c:v>
                </c:pt>
                <c:pt idx="52">
                  <c:v>1.97307</c:v>
                </c:pt>
                <c:pt idx="53">
                  <c:v>1.97938</c:v>
                </c:pt>
                <c:pt idx="54">
                  <c:v>1.989603</c:v>
                </c:pt>
                <c:pt idx="55">
                  <c:v>1.999497</c:v>
                </c:pt>
                <c:pt idx="56">
                  <c:v>2.002219</c:v>
                </c:pt>
                <c:pt idx="57">
                  <c:v>2.007091</c:v>
                </c:pt>
                <c:pt idx="58">
                  <c:v>2.013439</c:v>
                </c:pt>
                <c:pt idx="59">
                  <c:v>2.020568</c:v>
                </c:pt>
                <c:pt idx="60">
                  <c:v>2.030667</c:v>
                </c:pt>
                <c:pt idx="61">
                  <c:v>2.036884</c:v>
                </c:pt>
                <c:pt idx="62">
                  <c:v>2.044026</c:v>
                </c:pt>
                <c:pt idx="63">
                  <c:v>2.050981</c:v>
                </c:pt>
                <c:pt idx="64">
                  <c:v>2.06185</c:v>
                </c:pt>
                <c:pt idx="65">
                  <c:v>2.068434</c:v>
                </c:pt>
                <c:pt idx="66">
                  <c:v>2.080318</c:v>
                </c:pt>
                <c:pt idx="67">
                  <c:v>2.086808</c:v>
                </c:pt>
                <c:pt idx="68">
                  <c:v>2.094995</c:v>
                </c:pt>
                <c:pt idx="69">
                  <c:v>2.102244</c:v>
                </c:pt>
                <c:pt idx="70">
                  <c:v>2.108786</c:v>
                </c:pt>
                <c:pt idx="71">
                  <c:v>2.117665</c:v>
                </c:pt>
                <c:pt idx="72">
                  <c:v>2.12116</c:v>
                </c:pt>
                <c:pt idx="73">
                  <c:v>2.129156</c:v>
                </c:pt>
                <c:pt idx="74">
                  <c:v>2.136778</c:v>
                </c:pt>
                <c:pt idx="75">
                  <c:v>2.143391</c:v>
                </c:pt>
                <c:pt idx="76">
                  <c:v>2.148934</c:v>
                </c:pt>
                <c:pt idx="77">
                  <c:v>2.155202</c:v>
                </c:pt>
                <c:pt idx="78">
                  <c:v>2.164385</c:v>
                </c:pt>
                <c:pt idx="79">
                  <c:v>2.17071</c:v>
                </c:pt>
                <c:pt idx="80">
                  <c:v>2.174532</c:v>
                </c:pt>
                <c:pt idx="81">
                  <c:v>2.184154</c:v>
                </c:pt>
                <c:pt idx="82">
                  <c:v>2.190944</c:v>
                </c:pt>
                <c:pt idx="83">
                  <c:v>2.193383</c:v>
                </c:pt>
                <c:pt idx="84">
                  <c:v>2.197336</c:v>
                </c:pt>
                <c:pt idx="85">
                  <c:v>2.204936</c:v>
                </c:pt>
                <c:pt idx="86">
                  <c:v>2.212019</c:v>
                </c:pt>
                <c:pt idx="87">
                  <c:v>2.218717</c:v>
                </c:pt>
                <c:pt idx="88">
                  <c:v>2.223252</c:v>
                </c:pt>
                <c:pt idx="89">
                  <c:v>2.227456</c:v>
                </c:pt>
                <c:pt idx="90">
                  <c:v>2.231159</c:v>
                </c:pt>
                <c:pt idx="91">
                  <c:v>2.233621</c:v>
                </c:pt>
                <c:pt idx="92">
                  <c:v>2.236329</c:v>
                </c:pt>
                <c:pt idx="93">
                  <c:v>2.240699</c:v>
                </c:pt>
                <c:pt idx="94">
                  <c:v>2.248239</c:v>
                </c:pt>
                <c:pt idx="95">
                  <c:v>2.252021</c:v>
                </c:pt>
                <c:pt idx="96">
                  <c:v>2.25767</c:v>
                </c:pt>
                <c:pt idx="97">
                  <c:v>2.261807</c:v>
                </c:pt>
                <c:pt idx="98">
                  <c:v>2.266447</c:v>
                </c:pt>
                <c:pt idx="99">
                  <c:v>2.271283</c:v>
                </c:pt>
                <c:pt idx="100">
                  <c:v>2.277018</c:v>
                </c:pt>
                <c:pt idx="101">
                  <c:v>2.280616</c:v>
                </c:pt>
                <c:pt idx="102">
                  <c:v>2.28554</c:v>
                </c:pt>
                <c:pt idx="103">
                  <c:v>2.288178</c:v>
                </c:pt>
                <c:pt idx="104">
                  <c:v>2.291227</c:v>
                </c:pt>
                <c:pt idx="105">
                  <c:v>2.297481</c:v>
                </c:pt>
                <c:pt idx="106">
                  <c:v>2.301204</c:v>
                </c:pt>
                <c:pt idx="107">
                  <c:v>2.304711</c:v>
                </c:pt>
                <c:pt idx="108">
                  <c:v>2.308536</c:v>
                </c:pt>
                <c:pt idx="109">
                  <c:v>2.312673999999958</c:v>
                </c:pt>
                <c:pt idx="110">
                  <c:v>2.316472999999958</c:v>
                </c:pt>
                <c:pt idx="111">
                  <c:v>2.320701</c:v>
                </c:pt>
                <c:pt idx="112">
                  <c:v>2.32296</c:v>
                </c:pt>
                <c:pt idx="113">
                  <c:v>2.328129</c:v>
                </c:pt>
                <c:pt idx="114">
                  <c:v>2.331749999999992</c:v>
                </c:pt>
                <c:pt idx="115">
                  <c:v>2.334840999999958</c:v>
                </c:pt>
                <c:pt idx="116">
                  <c:v>2.338964999999999</c:v>
                </c:pt>
                <c:pt idx="117">
                  <c:v>2.342693</c:v>
                </c:pt>
                <c:pt idx="118">
                  <c:v>2.347706</c:v>
                </c:pt>
                <c:pt idx="119">
                  <c:v>2.352621</c:v>
                </c:pt>
                <c:pt idx="120">
                  <c:v>2.355138</c:v>
                </c:pt>
                <c:pt idx="121">
                  <c:v>2.358473</c:v>
                </c:pt>
                <c:pt idx="122">
                  <c:v>2.363885</c:v>
                </c:pt>
                <c:pt idx="123">
                  <c:v>2.366751</c:v>
                </c:pt>
                <c:pt idx="124">
                  <c:v>2.368716</c:v>
                </c:pt>
                <c:pt idx="125">
                  <c:v>2.371239999999998</c:v>
                </c:pt>
                <c:pt idx="126">
                  <c:v>2.374881999999999</c:v>
                </c:pt>
                <c:pt idx="127">
                  <c:v>2.378164</c:v>
                </c:pt>
                <c:pt idx="128">
                  <c:v>2.380417</c:v>
                </c:pt>
                <c:pt idx="129">
                  <c:v>2.383942</c:v>
                </c:pt>
                <c:pt idx="130">
                  <c:v>2.386873</c:v>
                </c:pt>
                <c:pt idx="131">
                  <c:v>2.390051</c:v>
                </c:pt>
                <c:pt idx="132">
                  <c:v>2.392468999999958</c:v>
                </c:pt>
                <c:pt idx="133">
                  <c:v>2.396738</c:v>
                </c:pt>
                <c:pt idx="134">
                  <c:v>2.402379</c:v>
                </c:pt>
                <c:pt idx="135">
                  <c:v>2.404732</c:v>
                </c:pt>
                <c:pt idx="136">
                  <c:v>2.407808</c:v>
                </c:pt>
                <c:pt idx="137">
                  <c:v>2.411804</c:v>
                </c:pt>
                <c:pt idx="138">
                  <c:v>2.414216</c:v>
                </c:pt>
                <c:pt idx="139">
                  <c:v>2.416808999999958</c:v>
                </c:pt>
                <c:pt idx="140">
                  <c:v>2.420342</c:v>
                </c:pt>
                <c:pt idx="141">
                  <c:v>2.423462</c:v>
                </c:pt>
                <c:pt idx="142">
                  <c:v>2.427058</c:v>
                </c:pt>
                <c:pt idx="143">
                  <c:v>2.430114</c:v>
                </c:pt>
                <c:pt idx="144">
                  <c:v>2.434156</c:v>
                </c:pt>
                <c:pt idx="145">
                  <c:v>2.436386</c:v>
                </c:pt>
                <c:pt idx="146">
                  <c:v>2.439893</c:v>
                </c:pt>
                <c:pt idx="147">
                  <c:v>2.442763</c:v>
                </c:pt>
                <c:pt idx="148">
                  <c:v>2.445083</c:v>
                </c:pt>
                <c:pt idx="149">
                  <c:v>2.447974</c:v>
                </c:pt>
                <c:pt idx="150">
                  <c:v>2.450267</c:v>
                </c:pt>
                <c:pt idx="151">
                  <c:v>2.453095</c:v>
                </c:pt>
                <c:pt idx="152">
                  <c:v>2.457481</c:v>
                </c:pt>
                <c:pt idx="153">
                  <c:v>2.459401</c:v>
                </c:pt>
                <c:pt idx="154">
                  <c:v>2.46196</c:v>
                </c:pt>
                <c:pt idx="155">
                  <c:v>2.465239</c:v>
                </c:pt>
                <c:pt idx="156">
                  <c:v>2.468352</c:v>
                </c:pt>
                <c:pt idx="157">
                  <c:v>2.471041</c:v>
                </c:pt>
                <c:pt idx="158">
                  <c:v>2.47347</c:v>
                </c:pt>
                <c:pt idx="159">
                  <c:v>2.476001999999998</c:v>
                </c:pt>
                <c:pt idx="160">
                  <c:v>2.478516</c:v>
                </c:pt>
                <c:pt idx="161">
                  <c:v>2.481293</c:v>
                </c:pt>
                <c:pt idx="162">
                  <c:v>2.484577</c:v>
                </c:pt>
                <c:pt idx="163">
                  <c:v>2.487002</c:v>
                </c:pt>
                <c:pt idx="164">
                  <c:v>2.490001</c:v>
                </c:pt>
                <c:pt idx="165">
                  <c:v>2.49345</c:v>
                </c:pt>
                <c:pt idx="166">
                  <c:v>2.497285</c:v>
                </c:pt>
                <c:pt idx="167">
                  <c:v>2.499839</c:v>
                </c:pt>
                <c:pt idx="168">
                  <c:v>2.502809</c:v>
                </c:pt>
                <c:pt idx="169">
                  <c:v>2.505503</c:v>
                </c:pt>
                <c:pt idx="170">
                  <c:v>2.508146</c:v>
                </c:pt>
                <c:pt idx="171">
                  <c:v>2.513384</c:v>
                </c:pt>
                <c:pt idx="172">
                  <c:v>2.516081</c:v>
                </c:pt>
                <c:pt idx="173">
                  <c:v>2.518</c:v>
                </c:pt>
                <c:pt idx="174">
                  <c:v>2.520299</c:v>
                </c:pt>
                <c:pt idx="175">
                  <c:v>2.523037</c:v>
                </c:pt>
                <c:pt idx="176">
                  <c:v>2.525996</c:v>
                </c:pt>
                <c:pt idx="177">
                  <c:v>2.52792</c:v>
                </c:pt>
                <c:pt idx="178">
                  <c:v>2.529857</c:v>
                </c:pt>
                <c:pt idx="179">
                  <c:v>2.53228</c:v>
                </c:pt>
                <c:pt idx="180">
                  <c:v>2.534619</c:v>
                </c:pt>
                <c:pt idx="181">
                  <c:v>2.536922</c:v>
                </c:pt>
                <c:pt idx="182">
                  <c:v>2.539277999999999</c:v>
                </c:pt>
                <c:pt idx="183">
                  <c:v>2.541682</c:v>
                </c:pt>
                <c:pt idx="184">
                  <c:v>2.543882</c:v>
                </c:pt>
                <c:pt idx="185">
                  <c:v>2.549173</c:v>
                </c:pt>
                <c:pt idx="186">
                  <c:v>2.552013</c:v>
                </c:pt>
                <c:pt idx="187">
                  <c:v>2.553923</c:v>
                </c:pt>
                <c:pt idx="188">
                  <c:v>2.555574</c:v>
                </c:pt>
                <c:pt idx="189">
                  <c:v>2.556756</c:v>
                </c:pt>
                <c:pt idx="190">
                  <c:v>2.560116</c:v>
                </c:pt>
                <c:pt idx="191">
                  <c:v>2.561727</c:v>
                </c:pt>
                <c:pt idx="192">
                  <c:v>2.563872</c:v>
                </c:pt>
                <c:pt idx="193">
                  <c:v>2.565837</c:v>
                </c:pt>
                <c:pt idx="194">
                  <c:v>2.567704</c:v>
                </c:pt>
                <c:pt idx="195">
                  <c:v>2.569656</c:v>
                </c:pt>
                <c:pt idx="196">
                  <c:v>2.571545</c:v>
                </c:pt>
                <c:pt idx="197">
                  <c:v>2.575432</c:v>
                </c:pt>
                <c:pt idx="198">
                  <c:v>2.577304</c:v>
                </c:pt>
                <c:pt idx="199">
                  <c:v>2.57951</c:v>
                </c:pt>
                <c:pt idx="200">
                  <c:v>2.581172</c:v>
                </c:pt>
                <c:pt idx="201">
                  <c:v>2.583246</c:v>
                </c:pt>
                <c:pt idx="202">
                  <c:v>2.585764</c:v>
                </c:pt>
                <c:pt idx="203">
                  <c:v>2.58901</c:v>
                </c:pt>
                <c:pt idx="204">
                  <c:v>2.591537</c:v>
                </c:pt>
                <c:pt idx="205">
                  <c:v>2.593243</c:v>
                </c:pt>
                <c:pt idx="206">
                  <c:v>2.59518</c:v>
                </c:pt>
                <c:pt idx="207">
                  <c:v>2.597215</c:v>
                </c:pt>
                <c:pt idx="208">
                  <c:v>2.599274</c:v>
                </c:pt>
                <c:pt idx="209">
                  <c:v>2.600725</c:v>
                </c:pt>
                <c:pt idx="210">
                  <c:v>2.60295</c:v>
                </c:pt>
                <c:pt idx="211">
                  <c:v>2.604551</c:v>
                </c:pt>
                <c:pt idx="212">
                  <c:v>2.606541</c:v>
                </c:pt>
                <c:pt idx="213">
                  <c:v>2.608263</c:v>
                </c:pt>
                <c:pt idx="214">
                  <c:v>2.610785</c:v>
                </c:pt>
                <c:pt idx="215">
                  <c:v>2.613522</c:v>
                </c:pt>
                <c:pt idx="216">
                  <c:v>2.615469</c:v>
                </c:pt>
                <c:pt idx="217">
                  <c:v>2.61723</c:v>
                </c:pt>
                <c:pt idx="218">
                  <c:v>2.619144</c:v>
                </c:pt>
                <c:pt idx="219">
                  <c:v>2.621101</c:v>
                </c:pt>
                <c:pt idx="220">
                  <c:v>2.623054</c:v>
                </c:pt>
                <c:pt idx="221">
                  <c:v>2.625821</c:v>
                </c:pt>
                <c:pt idx="222">
                  <c:v>2.628246</c:v>
                </c:pt>
                <c:pt idx="223">
                  <c:v>2.631174</c:v>
                </c:pt>
                <c:pt idx="224">
                  <c:v>2.633786</c:v>
                </c:pt>
                <c:pt idx="225">
                  <c:v>2.635619</c:v>
                </c:pt>
                <c:pt idx="226">
                  <c:v>2.638017</c:v>
                </c:pt>
                <c:pt idx="227">
                  <c:v>2.640268</c:v>
                </c:pt>
                <c:pt idx="228">
                  <c:v>2.641942</c:v>
                </c:pt>
                <c:pt idx="229">
                  <c:v>2.643599</c:v>
                </c:pt>
                <c:pt idx="230">
                  <c:v>2.645569</c:v>
                </c:pt>
                <c:pt idx="231">
                  <c:v>2.647534</c:v>
                </c:pt>
                <c:pt idx="232">
                  <c:v>2.649566</c:v>
                </c:pt>
                <c:pt idx="233">
                  <c:v>2.650844</c:v>
                </c:pt>
                <c:pt idx="234">
                  <c:v>2.652840999999958</c:v>
                </c:pt>
                <c:pt idx="235">
                  <c:v>2.654875</c:v>
                </c:pt>
                <c:pt idx="236">
                  <c:v>2.655707</c:v>
                </c:pt>
                <c:pt idx="237">
                  <c:v>2.658085</c:v>
                </c:pt>
                <c:pt idx="238">
                  <c:v>2.660054</c:v>
                </c:pt>
                <c:pt idx="239">
                  <c:v>2.662233</c:v>
                </c:pt>
                <c:pt idx="240">
                  <c:v>2.664533</c:v>
                </c:pt>
                <c:pt idx="241">
                  <c:v>2.667422</c:v>
                </c:pt>
                <c:pt idx="242">
                  <c:v>2.66897</c:v>
                </c:pt>
                <c:pt idx="243">
                  <c:v>2.672061999999999</c:v>
                </c:pt>
                <c:pt idx="244">
                  <c:v>2.673947</c:v>
                </c:pt>
                <c:pt idx="245">
                  <c:v>2.675769</c:v>
                </c:pt>
                <c:pt idx="246">
                  <c:v>2.677496</c:v>
                </c:pt>
                <c:pt idx="247">
                  <c:v>2.67912</c:v>
                </c:pt>
                <c:pt idx="248">
                  <c:v>2.680802</c:v>
                </c:pt>
                <c:pt idx="249">
                  <c:v>2.683146</c:v>
                </c:pt>
                <c:pt idx="250">
                  <c:v>2.685317</c:v>
                </c:pt>
                <c:pt idx="251">
                  <c:v>2.689188</c:v>
                </c:pt>
                <c:pt idx="252">
                  <c:v>2.691039</c:v>
                </c:pt>
                <c:pt idx="253">
                  <c:v>2.692852999999958</c:v>
                </c:pt>
                <c:pt idx="254">
                  <c:v>2.694876</c:v>
                </c:pt>
                <c:pt idx="255">
                  <c:v>2.697095</c:v>
                </c:pt>
                <c:pt idx="256">
                  <c:v>2.697997</c:v>
                </c:pt>
                <c:pt idx="257">
                  <c:v>2.700783</c:v>
                </c:pt>
                <c:pt idx="258">
                  <c:v>2.702269</c:v>
                </c:pt>
                <c:pt idx="259">
                  <c:v>2.704413</c:v>
                </c:pt>
                <c:pt idx="260">
                  <c:v>2.706047999999999</c:v>
                </c:pt>
                <c:pt idx="261">
                  <c:v>2.709592</c:v>
                </c:pt>
                <c:pt idx="262">
                  <c:v>2.710787</c:v>
                </c:pt>
                <c:pt idx="263">
                  <c:v>2.712841999999997</c:v>
                </c:pt>
                <c:pt idx="264">
                  <c:v>2.715572</c:v>
                </c:pt>
                <c:pt idx="265">
                  <c:v>2.718514</c:v>
                </c:pt>
                <c:pt idx="266">
                  <c:v>2.720545</c:v>
                </c:pt>
                <c:pt idx="267">
                  <c:v>2.721773</c:v>
                </c:pt>
                <c:pt idx="268">
                  <c:v>2.723225</c:v>
                </c:pt>
                <c:pt idx="269">
                  <c:v>2.724957</c:v>
                </c:pt>
                <c:pt idx="270">
                  <c:v>2.726926</c:v>
                </c:pt>
                <c:pt idx="271">
                  <c:v>2.727896</c:v>
                </c:pt>
                <c:pt idx="272">
                  <c:v>2.729126</c:v>
                </c:pt>
                <c:pt idx="273">
                  <c:v>2.730194</c:v>
                </c:pt>
                <c:pt idx="274">
                  <c:v>2.732139</c:v>
                </c:pt>
                <c:pt idx="275">
                  <c:v>2.734359</c:v>
                </c:pt>
                <c:pt idx="276">
                  <c:v>2.735621</c:v>
                </c:pt>
                <c:pt idx="277">
                  <c:v>2.73793</c:v>
                </c:pt>
                <c:pt idx="278">
                  <c:v>2.740582</c:v>
                </c:pt>
                <c:pt idx="279">
                  <c:v>2.742688</c:v>
                </c:pt>
                <c:pt idx="280">
                  <c:v>2.744864</c:v>
                </c:pt>
                <c:pt idx="281">
                  <c:v>2.746204</c:v>
                </c:pt>
                <c:pt idx="282">
                  <c:v>2.747634</c:v>
                </c:pt>
                <c:pt idx="283">
                  <c:v>2.748799</c:v>
                </c:pt>
                <c:pt idx="284">
                  <c:v>2.750634</c:v>
                </c:pt>
                <c:pt idx="285">
                  <c:v>2.752287</c:v>
                </c:pt>
                <c:pt idx="286">
                  <c:v>2.753922</c:v>
                </c:pt>
                <c:pt idx="287">
                  <c:v>2.755504</c:v>
                </c:pt>
                <c:pt idx="288">
                  <c:v>2.758362</c:v>
                </c:pt>
                <c:pt idx="289">
                  <c:v>2.760296</c:v>
                </c:pt>
                <c:pt idx="290">
                  <c:v>2.761905</c:v>
                </c:pt>
                <c:pt idx="291">
                  <c:v>2.763446</c:v>
                </c:pt>
                <c:pt idx="292">
                  <c:v>2.765418</c:v>
                </c:pt>
                <c:pt idx="293">
                  <c:v>2.766764</c:v>
                </c:pt>
                <c:pt idx="294">
                  <c:v>2.769099</c:v>
                </c:pt>
                <c:pt idx="295">
                  <c:v>2.771341</c:v>
                </c:pt>
                <c:pt idx="296">
                  <c:v>2.772996</c:v>
                </c:pt>
                <c:pt idx="297">
                  <c:v>2.775694</c:v>
                </c:pt>
                <c:pt idx="298">
                  <c:v>2.777666</c:v>
                </c:pt>
                <c:pt idx="299">
                  <c:v>2.779577</c:v>
                </c:pt>
                <c:pt idx="300">
                  <c:v>2.780958</c:v>
                </c:pt>
                <c:pt idx="301">
                  <c:v>2.783189</c:v>
                </c:pt>
                <c:pt idx="302">
                  <c:v>2.785756</c:v>
                </c:pt>
                <c:pt idx="303">
                  <c:v>2.788722</c:v>
                </c:pt>
                <c:pt idx="304">
                  <c:v>2.790203</c:v>
                </c:pt>
                <c:pt idx="305">
                  <c:v>2.791676</c:v>
                </c:pt>
                <c:pt idx="306">
                  <c:v>2.792667</c:v>
                </c:pt>
                <c:pt idx="307">
                  <c:v>2.794901</c:v>
                </c:pt>
                <c:pt idx="308">
                  <c:v>2.797676</c:v>
                </c:pt>
                <c:pt idx="309">
                  <c:v>2.799456</c:v>
                </c:pt>
                <c:pt idx="310">
                  <c:v>2.80139</c:v>
                </c:pt>
                <c:pt idx="311">
                  <c:v>2.803009</c:v>
                </c:pt>
                <c:pt idx="312">
                  <c:v>2.804757</c:v>
                </c:pt>
                <c:pt idx="313">
                  <c:v>2.806255999999958</c:v>
                </c:pt>
                <c:pt idx="314">
                  <c:v>2.808447</c:v>
                </c:pt>
                <c:pt idx="315">
                  <c:v>2.810893</c:v>
                </c:pt>
                <c:pt idx="316">
                  <c:v>2.812823999999996</c:v>
                </c:pt>
                <c:pt idx="317">
                  <c:v>2.814604</c:v>
                </c:pt>
                <c:pt idx="318">
                  <c:v>2.817524</c:v>
                </c:pt>
                <c:pt idx="319">
                  <c:v>2.819567999999998</c:v>
                </c:pt>
                <c:pt idx="320">
                  <c:v>2.821339</c:v>
                </c:pt>
                <c:pt idx="321">
                  <c:v>2.823034</c:v>
                </c:pt>
                <c:pt idx="322">
                  <c:v>2.824587</c:v>
                </c:pt>
                <c:pt idx="323">
                  <c:v>2.826389</c:v>
                </c:pt>
                <c:pt idx="324">
                  <c:v>2.827701</c:v>
                </c:pt>
                <c:pt idx="325">
                  <c:v>2.829519</c:v>
                </c:pt>
                <c:pt idx="326">
                  <c:v>2.830914</c:v>
                </c:pt>
                <c:pt idx="327">
                  <c:v>2.832764999999997</c:v>
                </c:pt>
                <c:pt idx="328">
                  <c:v>2.834374</c:v>
                </c:pt>
                <c:pt idx="329">
                  <c:v>2.836107999999998</c:v>
                </c:pt>
                <c:pt idx="330">
                  <c:v>2.837806</c:v>
                </c:pt>
                <c:pt idx="331">
                  <c:v>2.839871</c:v>
                </c:pt>
                <c:pt idx="332">
                  <c:v>2.841431</c:v>
                </c:pt>
                <c:pt idx="333">
                  <c:v>2.843529</c:v>
                </c:pt>
                <c:pt idx="334">
                  <c:v>2.845431</c:v>
                </c:pt>
                <c:pt idx="335">
                  <c:v>2.846937</c:v>
                </c:pt>
                <c:pt idx="336">
                  <c:v>2.848329</c:v>
                </c:pt>
                <c:pt idx="337">
                  <c:v>2.850467999999998</c:v>
                </c:pt>
                <c:pt idx="338">
                  <c:v>2.852288999999958</c:v>
                </c:pt>
                <c:pt idx="339">
                  <c:v>2.853918</c:v>
                </c:pt>
                <c:pt idx="340">
                  <c:v>2.855581</c:v>
                </c:pt>
                <c:pt idx="341">
                  <c:v>2.856939999999998</c:v>
                </c:pt>
                <c:pt idx="342">
                  <c:v>2.858009</c:v>
                </c:pt>
                <c:pt idx="343">
                  <c:v>2.859127</c:v>
                </c:pt>
                <c:pt idx="344">
                  <c:v>2.861014</c:v>
                </c:pt>
                <c:pt idx="345">
                  <c:v>2.862527</c:v>
                </c:pt>
                <c:pt idx="346">
                  <c:v>2.864383</c:v>
                </c:pt>
                <c:pt idx="347">
                  <c:v>2.866289</c:v>
                </c:pt>
                <c:pt idx="348">
                  <c:v>2.868436</c:v>
                </c:pt>
                <c:pt idx="349">
                  <c:v>2.870041</c:v>
                </c:pt>
                <c:pt idx="350">
                  <c:v>2.872074999999997</c:v>
                </c:pt>
                <c:pt idx="351">
                  <c:v>2.873248999999958</c:v>
                </c:pt>
                <c:pt idx="352">
                  <c:v>2.875453999999958</c:v>
                </c:pt>
                <c:pt idx="353">
                  <c:v>2.876727</c:v>
                </c:pt>
                <c:pt idx="354">
                  <c:v>2.87806</c:v>
                </c:pt>
                <c:pt idx="355">
                  <c:v>2.879879999999996</c:v>
                </c:pt>
                <c:pt idx="356">
                  <c:v>2.881839999999999</c:v>
                </c:pt>
                <c:pt idx="357">
                  <c:v>2.884533</c:v>
                </c:pt>
                <c:pt idx="358">
                  <c:v>2.885954</c:v>
                </c:pt>
                <c:pt idx="359">
                  <c:v>2.887531</c:v>
                </c:pt>
                <c:pt idx="360">
                  <c:v>2.888742</c:v>
                </c:pt>
                <c:pt idx="361">
                  <c:v>2.890157</c:v>
                </c:pt>
                <c:pt idx="362">
                  <c:v>2.891954</c:v>
                </c:pt>
                <c:pt idx="363">
                  <c:v>2.893481</c:v>
                </c:pt>
                <c:pt idx="364">
                  <c:v>2.895671</c:v>
                </c:pt>
                <c:pt idx="365">
                  <c:v>2.897286</c:v>
                </c:pt>
                <c:pt idx="366">
                  <c:v>2.898626</c:v>
                </c:pt>
                <c:pt idx="367">
                  <c:v>2.9004</c:v>
                </c:pt>
                <c:pt idx="368">
                  <c:v>2.902022</c:v>
                </c:pt>
                <c:pt idx="369">
                  <c:v>2.904019</c:v>
                </c:pt>
                <c:pt idx="370">
                  <c:v>2.907009</c:v>
                </c:pt>
                <c:pt idx="371">
                  <c:v>2.908523</c:v>
                </c:pt>
                <c:pt idx="372">
                  <c:v>2.909854999999999</c:v>
                </c:pt>
                <c:pt idx="373">
                  <c:v>2.911707</c:v>
                </c:pt>
                <c:pt idx="374">
                  <c:v>2.913529</c:v>
                </c:pt>
                <c:pt idx="375">
                  <c:v>2.915134</c:v>
                </c:pt>
                <c:pt idx="376">
                  <c:v>2.916555999999958</c:v>
                </c:pt>
                <c:pt idx="377">
                  <c:v>2.919505</c:v>
                </c:pt>
                <c:pt idx="378">
                  <c:v>2.920954</c:v>
                </c:pt>
                <c:pt idx="379">
                  <c:v>2.921991</c:v>
                </c:pt>
                <c:pt idx="380">
                  <c:v>2.92371</c:v>
                </c:pt>
                <c:pt idx="381">
                  <c:v>2.925434</c:v>
                </c:pt>
                <c:pt idx="382">
                  <c:v>2.92722</c:v>
                </c:pt>
                <c:pt idx="383">
                  <c:v>2.9289</c:v>
                </c:pt>
                <c:pt idx="384">
                  <c:v>2.92989</c:v>
                </c:pt>
                <c:pt idx="385">
                  <c:v>2.931748999999958</c:v>
                </c:pt>
                <c:pt idx="386">
                  <c:v>2.932998</c:v>
                </c:pt>
                <c:pt idx="387">
                  <c:v>2.934544999999999</c:v>
                </c:pt>
                <c:pt idx="388">
                  <c:v>2.936999</c:v>
                </c:pt>
                <c:pt idx="389">
                  <c:v>2.938224</c:v>
                </c:pt>
                <c:pt idx="390">
                  <c:v>2.940065</c:v>
                </c:pt>
                <c:pt idx="391">
                  <c:v>2.941632</c:v>
                </c:pt>
                <c:pt idx="392">
                  <c:v>2.94395</c:v>
                </c:pt>
                <c:pt idx="393">
                  <c:v>2.945728</c:v>
                </c:pt>
                <c:pt idx="394">
                  <c:v>2.947459</c:v>
                </c:pt>
                <c:pt idx="395">
                  <c:v>2.948926</c:v>
                </c:pt>
                <c:pt idx="396">
                  <c:v>2.950454</c:v>
                </c:pt>
                <c:pt idx="397">
                  <c:v>2.952661</c:v>
                </c:pt>
                <c:pt idx="398">
                  <c:v>2.954651</c:v>
                </c:pt>
                <c:pt idx="399">
                  <c:v>2.955989</c:v>
                </c:pt>
                <c:pt idx="400">
                  <c:v>2.957495</c:v>
                </c:pt>
                <c:pt idx="401">
                  <c:v>2.959107</c:v>
                </c:pt>
                <c:pt idx="402">
                  <c:v>2.96025</c:v>
                </c:pt>
                <c:pt idx="403">
                  <c:v>2.96143</c:v>
                </c:pt>
                <c:pt idx="404">
                  <c:v>2.962739</c:v>
                </c:pt>
                <c:pt idx="405">
                  <c:v>2.964959</c:v>
                </c:pt>
                <c:pt idx="406">
                  <c:v>2.966414</c:v>
                </c:pt>
                <c:pt idx="407">
                  <c:v>2.96865</c:v>
                </c:pt>
                <c:pt idx="408">
                  <c:v>2.970852999999976</c:v>
                </c:pt>
                <c:pt idx="409">
                  <c:v>2.972741</c:v>
                </c:pt>
                <c:pt idx="410">
                  <c:v>2.973409</c:v>
                </c:pt>
                <c:pt idx="411">
                  <c:v>2.974889</c:v>
                </c:pt>
                <c:pt idx="412">
                  <c:v>2.976691999999999</c:v>
                </c:pt>
                <c:pt idx="413">
                  <c:v>2.977604</c:v>
                </c:pt>
                <c:pt idx="414">
                  <c:v>2.978977</c:v>
                </c:pt>
                <c:pt idx="415">
                  <c:v>2.980414</c:v>
                </c:pt>
                <c:pt idx="416">
                  <c:v>2.981861</c:v>
                </c:pt>
                <c:pt idx="417">
                  <c:v>2.983118</c:v>
                </c:pt>
                <c:pt idx="418">
                  <c:v>2.985087</c:v>
                </c:pt>
                <c:pt idx="419">
                  <c:v>2.986423</c:v>
                </c:pt>
                <c:pt idx="420">
                  <c:v>2.987314</c:v>
                </c:pt>
                <c:pt idx="421">
                  <c:v>2.988988</c:v>
                </c:pt>
                <c:pt idx="422">
                  <c:v>2.990535</c:v>
                </c:pt>
                <c:pt idx="423">
                  <c:v>2.99182</c:v>
                </c:pt>
                <c:pt idx="424">
                  <c:v>2.993013</c:v>
                </c:pt>
                <c:pt idx="425">
                  <c:v>2.994317</c:v>
                </c:pt>
                <c:pt idx="426">
                  <c:v>2.995947999999998</c:v>
                </c:pt>
                <c:pt idx="427">
                  <c:v>2.997187</c:v>
                </c:pt>
                <c:pt idx="428">
                  <c:v>2.998292</c:v>
                </c:pt>
                <c:pt idx="429">
                  <c:v>3.000094</c:v>
                </c:pt>
                <c:pt idx="430">
                  <c:v>3.001664</c:v>
                </c:pt>
                <c:pt idx="431">
                  <c:v>3.003876</c:v>
                </c:pt>
                <c:pt idx="432">
                  <c:v>3.005667</c:v>
                </c:pt>
                <c:pt idx="433">
                  <c:v>3.007309</c:v>
                </c:pt>
                <c:pt idx="434">
                  <c:v>3.0086</c:v>
                </c:pt>
                <c:pt idx="435">
                  <c:v>3.009899</c:v>
                </c:pt>
                <c:pt idx="436">
                  <c:v>3.012141</c:v>
                </c:pt>
                <c:pt idx="437">
                  <c:v>3.013925</c:v>
                </c:pt>
                <c:pt idx="438">
                  <c:v>3.016104</c:v>
                </c:pt>
                <c:pt idx="439">
                  <c:v>3.01829</c:v>
                </c:pt>
                <c:pt idx="440">
                  <c:v>3.019517</c:v>
                </c:pt>
                <c:pt idx="441">
                  <c:v>3.021123</c:v>
                </c:pt>
                <c:pt idx="442">
                  <c:v>3.022957</c:v>
                </c:pt>
                <c:pt idx="443">
                  <c:v>3.024361</c:v>
                </c:pt>
                <c:pt idx="444">
                  <c:v>3.025807</c:v>
                </c:pt>
                <c:pt idx="445">
                  <c:v>3.027837</c:v>
                </c:pt>
                <c:pt idx="446">
                  <c:v>3.029335</c:v>
                </c:pt>
                <c:pt idx="447">
                  <c:v>3.031607999999999</c:v>
                </c:pt>
                <c:pt idx="448">
                  <c:v>3.033245</c:v>
                </c:pt>
                <c:pt idx="449">
                  <c:v>3.035565</c:v>
                </c:pt>
                <c:pt idx="450">
                  <c:v>3.037176</c:v>
                </c:pt>
                <c:pt idx="451">
                  <c:v>3.03856</c:v>
                </c:pt>
                <c:pt idx="452">
                  <c:v>3.040227</c:v>
                </c:pt>
                <c:pt idx="453">
                  <c:v>3.042263</c:v>
                </c:pt>
                <c:pt idx="454">
                  <c:v>3.043524</c:v>
                </c:pt>
                <c:pt idx="455">
                  <c:v>3.045251</c:v>
                </c:pt>
                <c:pt idx="456">
                  <c:v>3.047503</c:v>
                </c:pt>
                <c:pt idx="457">
                  <c:v>3.049322</c:v>
                </c:pt>
                <c:pt idx="458">
                  <c:v>3.051247</c:v>
                </c:pt>
                <c:pt idx="459">
                  <c:v>3.05251</c:v>
                </c:pt>
                <c:pt idx="460">
                  <c:v>3.053993</c:v>
                </c:pt>
                <c:pt idx="461">
                  <c:v>3.055316</c:v>
                </c:pt>
                <c:pt idx="462">
                  <c:v>3.056534</c:v>
                </c:pt>
                <c:pt idx="463">
                  <c:v>3.058356</c:v>
                </c:pt>
                <c:pt idx="464">
                  <c:v>3.059949</c:v>
                </c:pt>
                <c:pt idx="465">
                  <c:v>3.061925</c:v>
                </c:pt>
                <c:pt idx="466">
                  <c:v>3.063587</c:v>
                </c:pt>
                <c:pt idx="467">
                  <c:v>3.06466</c:v>
                </c:pt>
                <c:pt idx="468">
                  <c:v>3.066163</c:v>
                </c:pt>
                <c:pt idx="469">
                  <c:v>3.067653</c:v>
                </c:pt>
                <c:pt idx="470">
                  <c:v>3.069433</c:v>
                </c:pt>
                <c:pt idx="471">
                  <c:v>3.071552</c:v>
                </c:pt>
                <c:pt idx="472">
                  <c:v>3.073251</c:v>
                </c:pt>
                <c:pt idx="473">
                  <c:v>3.074971</c:v>
                </c:pt>
                <c:pt idx="474">
                  <c:v>3.075927</c:v>
                </c:pt>
                <c:pt idx="475">
                  <c:v>3.077776</c:v>
                </c:pt>
                <c:pt idx="476">
                  <c:v>3.079357</c:v>
                </c:pt>
                <c:pt idx="477">
                  <c:v>3.081129</c:v>
                </c:pt>
                <c:pt idx="478">
                  <c:v>3.083077</c:v>
                </c:pt>
                <c:pt idx="479">
                  <c:v>3.084522</c:v>
                </c:pt>
                <c:pt idx="480">
                  <c:v>3.086836</c:v>
                </c:pt>
                <c:pt idx="481">
                  <c:v>3.088438</c:v>
                </c:pt>
                <c:pt idx="482">
                  <c:v>3.090353</c:v>
                </c:pt>
                <c:pt idx="483">
                  <c:v>3.091483</c:v>
                </c:pt>
                <c:pt idx="484">
                  <c:v>3.092473</c:v>
                </c:pt>
                <c:pt idx="485">
                  <c:v>3.093859</c:v>
                </c:pt>
                <c:pt idx="486">
                  <c:v>3.095054</c:v>
                </c:pt>
                <c:pt idx="487">
                  <c:v>3.096442999999958</c:v>
                </c:pt>
                <c:pt idx="488">
                  <c:v>3.097767</c:v>
                </c:pt>
                <c:pt idx="489">
                  <c:v>3.099634</c:v>
                </c:pt>
                <c:pt idx="490">
                  <c:v>3.100648</c:v>
                </c:pt>
                <c:pt idx="491">
                  <c:v>3.103067</c:v>
                </c:pt>
                <c:pt idx="492">
                  <c:v>3.104517</c:v>
                </c:pt>
                <c:pt idx="493">
                  <c:v>3.106962</c:v>
                </c:pt>
                <c:pt idx="494">
                  <c:v>3.108246</c:v>
                </c:pt>
                <c:pt idx="495">
                  <c:v>3.110163</c:v>
                </c:pt>
                <c:pt idx="496">
                  <c:v>3.11128</c:v>
                </c:pt>
                <c:pt idx="497">
                  <c:v>3.113958</c:v>
                </c:pt>
                <c:pt idx="498">
                  <c:v>3.115401</c:v>
                </c:pt>
                <c:pt idx="499">
                  <c:v>3.117417</c:v>
                </c:pt>
                <c:pt idx="500">
                  <c:v>3.11951</c:v>
                </c:pt>
                <c:pt idx="501">
                  <c:v>3.121575</c:v>
                </c:pt>
                <c:pt idx="502">
                  <c:v>3.12403</c:v>
                </c:pt>
                <c:pt idx="503">
                  <c:v>3.125668</c:v>
                </c:pt>
                <c:pt idx="504">
                  <c:v>3.127294</c:v>
                </c:pt>
                <c:pt idx="505">
                  <c:v>3.128424</c:v>
                </c:pt>
                <c:pt idx="506">
                  <c:v>3.130198</c:v>
                </c:pt>
                <c:pt idx="507">
                  <c:v>3.132001999999999</c:v>
                </c:pt>
                <c:pt idx="508">
                  <c:v>3.134117</c:v>
                </c:pt>
                <c:pt idx="509">
                  <c:v>3.135885</c:v>
                </c:pt>
                <c:pt idx="510">
                  <c:v>3.137955</c:v>
                </c:pt>
                <c:pt idx="511">
                  <c:v>3.140019</c:v>
                </c:pt>
                <c:pt idx="512">
                  <c:v>3.141328</c:v>
                </c:pt>
                <c:pt idx="513">
                  <c:v>3.14283</c:v>
                </c:pt>
                <c:pt idx="514">
                  <c:v>3.14464</c:v>
                </c:pt>
                <c:pt idx="515">
                  <c:v>3.147004</c:v>
                </c:pt>
                <c:pt idx="516">
                  <c:v>3.148506</c:v>
                </c:pt>
                <c:pt idx="517">
                  <c:v>3.150345</c:v>
                </c:pt>
                <c:pt idx="518">
                  <c:v>3.152067999999999</c:v>
                </c:pt>
                <c:pt idx="519">
                  <c:v>3.154177</c:v>
                </c:pt>
                <c:pt idx="520">
                  <c:v>3.15557</c:v>
                </c:pt>
                <c:pt idx="521">
                  <c:v>3.157597</c:v>
                </c:pt>
                <c:pt idx="522">
                  <c:v>3.160087</c:v>
                </c:pt>
                <c:pt idx="523">
                  <c:v>3.161538</c:v>
                </c:pt>
                <c:pt idx="524">
                  <c:v>3.163092</c:v>
                </c:pt>
                <c:pt idx="525">
                  <c:v>3.164955</c:v>
                </c:pt>
                <c:pt idx="526">
                  <c:v>3.167162</c:v>
                </c:pt>
                <c:pt idx="527">
                  <c:v>3.16862</c:v>
                </c:pt>
                <c:pt idx="528">
                  <c:v>3.169985</c:v>
                </c:pt>
                <c:pt idx="529">
                  <c:v>3.17165</c:v>
                </c:pt>
                <c:pt idx="530">
                  <c:v>3.172375</c:v>
                </c:pt>
                <c:pt idx="531">
                  <c:v>3.17413</c:v>
                </c:pt>
                <c:pt idx="532">
                  <c:v>3.17562</c:v>
                </c:pt>
                <c:pt idx="533">
                  <c:v>3.177613</c:v>
                </c:pt>
                <c:pt idx="534">
                  <c:v>3.179516</c:v>
                </c:pt>
                <c:pt idx="535">
                  <c:v>3.181014</c:v>
                </c:pt>
                <c:pt idx="536">
                  <c:v>3.183466</c:v>
                </c:pt>
                <c:pt idx="537">
                  <c:v>3.185542</c:v>
                </c:pt>
                <c:pt idx="538">
                  <c:v>3.187681</c:v>
                </c:pt>
                <c:pt idx="539">
                  <c:v>3.188778</c:v>
                </c:pt>
                <c:pt idx="540">
                  <c:v>3.190281</c:v>
                </c:pt>
                <c:pt idx="541">
                  <c:v>3.192335</c:v>
                </c:pt>
                <c:pt idx="542">
                  <c:v>3.194542</c:v>
                </c:pt>
                <c:pt idx="543">
                  <c:v>3.196666</c:v>
                </c:pt>
                <c:pt idx="544">
                  <c:v>3.198638</c:v>
                </c:pt>
                <c:pt idx="545">
                  <c:v>3.200533</c:v>
                </c:pt>
                <c:pt idx="546">
                  <c:v>3.201773</c:v>
                </c:pt>
                <c:pt idx="547">
                  <c:v>3.204077</c:v>
                </c:pt>
                <c:pt idx="548">
                  <c:v>3.205749</c:v>
                </c:pt>
                <c:pt idx="549">
                  <c:v>3.207778</c:v>
                </c:pt>
                <c:pt idx="550">
                  <c:v>3.209546</c:v>
                </c:pt>
                <c:pt idx="551">
                  <c:v>3.210961</c:v>
                </c:pt>
                <c:pt idx="552">
                  <c:v>3.212444999999998</c:v>
                </c:pt>
                <c:pt idx="553">
                  <c:v>3.213856</c:v>
                </c:pt>
                <c:pt idx="554">
                  <c:v>3.216051999999999</c:v>
                </c:pt>
                <c:pt idx="555">
                  <c:v>3.217527</c:v>
                </c:pt>
                <c:pt idx="556">
                  <c:v>3.218595</c:v>
                </c:pt>
                <c:pt idx="557">
                  <c:v>3.220076</c:v>
                </c:pt>
                <c:pt idx="558">
                  <c:v>3.221219</c:v>
                </c:pt>
                <c:pt idx="559">
                  <c:v>3.2224</c:v>
                </c:pt>
                <c:pt idx="560">
                  <c:v>3.225153</c:v>
                </c:pt>
                <c:pt idx="561">
                  <c:v>3.226809</c:v>
                </c:pt>
                <c:pt idx="562">
                  <c:v>3.22946</c:v>
                </c:pt>
                <c:pt idx="563">
                  <c:v>3.23169</c:v>
                </c:pt>
                <c:pt idx="564">
                  <c:v>3.232969</c:v>
                </c:pt>
                <c:pt idx="565">
                  <c:v>3.234867</c:v>
                </c:pt>
                <c:pt idx="566">
                  <c:v>3.237157</c:v>
                </c:pt>
                <c:pt idx="567">
                  <c:v>3.238659</c:v>
                </c:pt>
                <c:pt idx="568">
                  <c:v>3.24</c:v>
                </c:pt>
                <c:pt idx="569">
                  <c:v>3.24225</c:v>
                </c:pt>
                <c:pt idx="570">
                  <c:v>3.244028</c:v>
                </c:pt>
                <c:pt idx="571">
                  <c:v>3.245422</c:v>
                </c:pt>
                <c:pt idx="572">
                  <c:v>3.248473</c:v>
                </c:pt>
                <c:pt idx="573">
                  <c:v>3.250413</c:v>
                </c:pt>
                <c:pt idx="574">
                  <c:v>3.251742</c:v>
                </c:pt>
                <c:pt idx="575">
                  <c:v>3.253551</c:v>
                </c:pt>
                <c:pt idx="576">
                  <c:v>3.255101</c:v>
                </c:pt>
                <c:pt idx="577">
                  <c:v>3.258094</c:v>
                </c:pt>
                <c:pt idx="578">
                  <c:v>3.259468</c:v>
                </c:pt>
                <c:pt idx="579">
                  <c:v>3.261244</c:v>
                </c:pt>
                <c:pt idx="580">
                  <c:v>3.263232</c:v>
                </c:pt>
                <c:pt idx="581">
                  <c:v>3.265248</c:v>
                </c:pt>
                <c:pt idx="582">
                  <c:v>3.267692</c:v>
                </c:pt>
                <c:pt idx="583">
                  <c:v>3.26882</c:v>
                </c:pt>
                <c:pt idx="584">
                  <c:v>3.270942</c:v>
                </c:pt>
                <c:pt idx="585">
                  <c:v>3.273634</c:v>
                </c:pt>
                <c:pt idx="586">
                  <c:v>3.275894</c:v>
                </c:pt>
                <c:pt idx="587">
                  <c:v>3.277795</c:v>
                </c:pt>
                <c:pt idx="588">
                  <c:v>3.279046</c:v>
                </c:pt>
                <c:pt idx="589">
                  <c:v>3.280384</c:v>
                </c:pt>
                <c:pt idx="590">
                  <c:v>3.282341</c:v>
                </c:pt>
                <c:pt idx="591">
                  <c:v>3.284243</c:v>
                </c:pt>
                <c:pt idx="592">
                  <c:v>3.28584</c:v>
                </c:pt>
                <c:pt idx="593">
                  <c:v>3.287361</c:v>
                </c:pt>
                <c:pt idx="594">
                  <c:v>3.289281</c:v>
                </c:pt>
                <c:pt idx="595">
                  <c:v>3.290894</c:v>
                </c:pt>
                <c:pt idx="596">
                  <c:v>3.293192</c:v>
                </c:pt>
                <c:pt idx="597">
                  <c:v>3.294901</c:v>
                </c:pt>
                <c:pt idx="598">
                  <c:v>3.296674</c:v>
                </c:pt>
                <c:pt idx="599">
                  <c:v>3.298363</c:v>
                </c:pt>
                <c:pt idx="600">
                  <c:v>3.300944</c:v>
                </c:pt>
                <c:pt idx="601">
                  <c:v>3.303385</c:v>
                </c:pt>
                <c:pt idx="602">
                  <c:v>3.304441</c:v>
                </c:pt>
                <c:pt idx="603">
                  <c:v>3.305967</c:v>
                </c:pt>
                <c:pt idx="604">
                  <c:v>3.308329</c:v>
                </c:pt>
                <c:pt idx="605">
                  <c:v>3.310132</c:v>
                </c:pt>
                <c:pt idx="606">
                  <c:v>3.311274</c:v>
                </c:pt>
                <c:pt idx="607">
                  <c:v>3.312951999999997</c:v>
                </c:pt>
                <c:pt idx="608">
                  <c:v>3.31414</c:v>
                </c:pt>
                <c:pt idx="609">
                  <c:v>3.315998</c:v>
                </c:pt>
                <c:pt idx="610">
                  <c:v>3.317224</c:v>
                </c:pt>
                <c:pt idx="611">
                  <c:v>3.318741</c:v>
                </c:pt>
                <c:pt idx="612">
                  <c:v>3.320004</c:v>
                </c:pt>
                <c:pt idx="613">
                  <c:v>3.322585</c:v>
                </c:pt>
                <c:pt idx="614">
                  <c:v>3.324304</c:v>
                </c:pt>
                <c:pt idx="615">
                  <c:v>3.325988</c:v>
                </c:pt>
                <c:pt idx="616">
                  <c:v>3.327691</c:v>
                </c:pt>
                <c:pt idx="617">
                  <c:v>3.33014</c:v>
                </c:pt>
                <c:pt idx="618">
                  <c:v>3.331697999999998</c:v>
                </c:pt>
                <c:pt idx="619">
                  <c:v>3.33377</c:v>
                </c:pt>
                <c:pt idx="620">
                  <c:v>3.335567999999998</c:v>
                </c:pt>
                <c:pt idx="621">
                  <c:v>3.336783</c:v>
                </c:pt>
                <c:pt idx="622">
                  <c:v>3.340092</c:v>
                </c:pt>
                <c:pt idx="623">
                  <c:v>3.341704</c:v>
                </c:pt>
                <c:pt idx="624">
                  <c:v>3.343753</c:v>
                </c:pt>
                <c:pt idx="625">
                  <c:v>3.346153</c:v>
                </c:pt>
                <c:pt idx="626">
                  <c:v>3.348915</c:v>
                </c:pt>
                <c:pt idx="627">
                  <c:v>3.350452999999958</c:v>
                </c:pt>
                <c:pt idx="628">
                  <c:v>3.352662999999958</c:v>
                </c:pt>
                <c:pt idx="629">
                  <c:v>3.354786</c:v>
                </c:pt>
                <c:pt idx="630">
                  <c:v>3.356326</c:v>
                </c:pt>
                <c:pt idx="631">
                  <c:v>3.357371</c:v>
                </c:pt>
                <c:pt idx="632">
                  <c:v>3.359059999999958</c:v>
                </c:pt>
                <c:pt idx="633">
                  <c:v>3.360488</c:v>
                </c:pt>
                <c:pt idx="634">
                  <c:v>3.362426</c:v>
                </c:pt>
                <c:pt idx="635">
                  <c:v>3.364183</c:v>
                </c:pt>
                <c:pt idx="636">
                  <c:v>3.366928</c:v>
                </c:pt>
                <c:pt idx="637">
                  <c:v>3.369822</c:v>
                </c:pt>
                <c:pt idx="638">
                  <c:v>3.372001999999997</c:v>
                </c:pt>
                <c:pt idx="639">
                  <c:v>3.373762</c:v>
                </c:pt>
                <c:pt idx="640">
                  <c:v>3.376281999999998</c:v>
                </c:pt>
                <c:pt idx="641">
                  <c:v>3.378197</c:v>
                </c:pt>
                <c:pt idx="642">
                  <c:v>3.38042</c:v>
                </c:pt>
                <c:pt idx="643">
                  <c:v>3.383673</c:v>
                </c:pt>
                <c:pt idx="644">
                  <c:v>3.385911</c:v>
                </c:pt>
                <c:pt idx="645">
                  <c:v>3.387097</c:v>
                </c:pt>
                <c:pt idx="646">
                  <c:v>3.388982</c:v>
                </c:pt>
                <c:pt idx="647">
                  <c:v>3.390819</c:v>
                </c:pt>
                <c:pt idx="648">
                  <c:v>3.39358</c:v>
                </c:pt>
                <c:pt idx="649">
                  <c:v>3.396527</c:v>
                </c:pt>
                <c:pt idx="650">
                  <c:v>3.399144</c:v>
                </c:pt>
                <c:pt idx="651">
                  <c:v>3.40127</c:v>
                </c:pt>
                <c:pt idx="652">
                  <c:v>3.402559</c:v>
                </c:pt>
                <c:pt idx="653">
                  <c:v>3.404993</c:v>
                </c:pt>
                <c:pt idx="654">
                  <c:v>3.407679</c:v>
                </c:pt>
                <c:pt idx="655">
                  <c:v>3.409969</c:v>
                </c:pt>
                <c:pt idx="656">
                  <c:v>3.412684</c:v>
                </c:pt>
                <c:pt idx="657">
                  <c:v>3.414723</c:v>
                </c:pt>
                <c:pt idx="658">
                  <c:v>3.416659999999958</c:v>
                </c:pt>
                <c:pt idx="659">
                  <c:v>3.419254</c:v>
                </c:pt>
                <c:pt idx="660">
                  <c:v>3.422305</c:v>
                </c:pt>
                <c:pt idx="661">
                  <c:v>3.424483</c:v>
                </c:pt>
                <c:pt idx="662">
                  <c:v>3.427135</c:v>
                </c:pt>
                <c:pt idx="663">
                  <c:v>3.429156</c:v>
                </c:pt>
                <c:pt idx="664">
                  <c:v>3.431867</c:v>
                </c:pt>
                <c:pt idx="665">
                  <c:v>3.433123</c:v>
                </c:pt>
                <c:pt idx="666">
                  <c:v>3.434756</c:v>
                </c:pt>
                <c:pt idx="667">
                  <c:v>3.438207999999999</c:v>
                </c:pt>
                <c:pt idx="668">
                  <c:v>3.4399</c:v>
                </c:pt>
                <c:pt idx="669">
                  <c:v>3.441756</c:v>
                </c:pt>
                <c:pt idx="670">
                  <c:v>3.443768</c:v>
                </c:pt>
                <c:pt idx="671">
                  <c:v>3.445977</c:v>
                </c:pt>
                <c:pt idx="672">
                  <c:v>3.448365</c:v>
                </c:pt>
                <c:pt idx="673">
                  <c:v>3.449438</c:v>
                </c:pt>
                <c:pt idx="674">
                  <c:v>3.450916</c:v>
                </c:pt>
                <c:pt idx="675">
                  <c:v>3.452677</c:v>
                </c:pt>
                <c:pt idx="676">
                  <c:v>3.454199</c:v>
                </c:pt>
                <c:pt idx="677">
                  <c:v>3.456314</c:v>
                </c:pt>
                <c:pt idx="678">
                  <c:v>3.458593</c:v>
                </c:pt>
                <c:pt idx="679">
                  <c:v>3.460958</c:v>
                </c:pt>
                <c:pt idx="680">
                  <c:v>3.463699</c:v>
                </c:pt>
                <c:pt idx="681">
                  <c:v>3.466041999999998</c:v>
                </c:pt>
                <c:pt idx="682">
                  <c:v>3.468366</c:v>
                </c:pt>
                <c:pt idx="683">
                  <c:v>3.471277</c:v>
                </c:pt>
                <c:pt idx="684">
                  <c:v>3.474332</c:v>
                </c:pt>
                <c:pt idx="685">
                  <c:v>3.475871999999998</c:v>
                </c:pt>
                <c:pt idx="686">
                  <c:v>3.47835</c:v>
                </c:pt>
                <c:pt idx="687">
                  <c:v>3.480399</c:v>
                </c:pt>
                <c:pt idx="688">
                  <c:v>3.483479</c:v>
                </c:pt>
                <c:pt idx="689">
                  <c:v>3.486053</c:v>
                </c:pt>
                <c:pt idx="690">
                  <c:v>3.489228</c:v>
                </c:pt>
                <c:pt idx="691">
                  <c:v>3.491934</c:v>
                </c:pt>
                <c:pt idx="692">
                  <c:v>3.494987</c:v>
                </c:pt>
                <c:pt idx="693">
                  <c:v>3.496037999999999</c:v>
                </c:pt>
                <c:pt idx="694">
                  <c:v>3.498867999999998</c:v>
                </c:pt>
                <c:pt idx="695">
                  <c:v>3.502474</c:v>
                </c:pt>
                <c:pt idx="696">
                  <c:v>3.505585</c:v>
                </c:pt>
                <c:pt idx="697">
                  <c:v>3.507822</c:v>
                </c:pt>
                <c:pt idx="698">
                  <c:v>3.509922</c:v>
                </c:pt>
                <c:pt idx="699">
                  <c:v>3.513393</c:v>
                </c:pt>
                <c:pt idx="700">
                  <c:v>3.51573</c:v>
                </c:pt>
                <c:pt idx="701">
                  <c:v>3.519285</c:v>
                </c:pt>
                <c:pt idx="702">
                  <c:v>3.521671</c:v>
                </c:pt>
                <c:pt idx="703">
                  <c:v>3.524858</c:v>
                </c:pt>
                <c:pt idx="704">
                  <c:v>3.527608</c:v>
                </c:pt>
                <c:pt idx="705">
                  <c:v>3.530802</c:v>
                </c:pt>
                <c:pt idx="706">
                  <c:v>3.533086</c:v>
                </c:pt>
                <c:pt idx="707">
                  <c:v>3.537424</c:v>
                </c:pt>
                <c:pt idx="708">
                  <c:v>3.541252</c:v>
                </c:pt>
                <c:pt idx="709">
                  <c:v>3.543495</c:v>
                </c:pt>
                <c:pt idx="710">
                  <c:v>3.546648999999976</c:v>
                </c:pt>
                <c:pt idx="711">
                  <c:v>3.549603</c:v>
                </c:pt>
                <c:pt idx="712">
                  <c:v>3.551624</c:v>
                </c:pt>
                <c:pt idx="713">
                  <c:v>3.554726</c:v>
                </c:pt>
                <c:pt idx="714">
                  <c:v>3.557751</c:v>
                </c:pt>
                <c:pt idx="715">
                  <c:v>3.559688</c:v>
                </c:pt>
                <c:pt idx="716">
                  <c:v>3.562787</c:v>
                </c:pt>
                <c:pt idx="717">
                  <c:v>3.565329</c:v>
                </c:pt>
                <c:pt idx="718">
                  <c:v>3.570158</c:v>
                </c:pt>
                <c:pt idx="719">
                  <c:v>3.573224</c:v>
                </c:pt>
                <c:pt idx="720">
                  <c:v>3.576664999999998</c:v>
                </c:pt>
                <c:pt idx="721">
                  <c:v>3.58014</c:v>
                </c:pt>
                <c:pt idx="722">
                  <c:v>3.583131</c:v>
                </c:pt>
                <c:pt idx="723">
                  <c:v>3.587825</c:v>
                </c:pt>
                <c:pt idx="724">
                  <c:v>3.590212</c:v>
                </c:pt>
                <c:pt idx="725">
                  <c:v>3.59403</c:v>
                </c:pt>
                <c:pt idx="726">
                  <c:v>3.597087</c:v>
                </c:pt>
                <c:pt idx="727">
                  <c:v>3.59948</c:v>
                </c:pt>
                <c:pt idx="728">
                  <c:v>3.602254</c:v>
                </c:pt>
                <c:pt idx="729">
                  <c:v>3.604558</c:v>
                </c:pt>
                <c:pt idx="730">
                  <c:v>3.607235</c:v>
                </c:pt>
                <c:pt idx="731">
                  <c:v>3.609454</c:v>
                </c:pt>
                <c:pt idx="732">
                  <c:v>3.613122</c:v>
                </c:pt>
                <c:pt idx="733">
                  <c:v>3.615611</c:v>
                </c:pt>
                <c:pt idx="734">
                  <c:v>3.619157</c:v>
                </c:pt>
                <c:pt idx="735">
                  <c:v>3.620735</c:v>
                </c:pt>
                <c:pt idx="736">
                  <c:v>3.623524</c:v>
                </c:pt>
                <c:pt idx="737">
                  <c:v>3.626683</c:v>
                </c:pt>
                <c:pt idx="738">
                  <c:v>3.629429</c:v>
                </c:pt>
                <c:pt idx="739">
                  <c:v>3.631935</c:v>
                </c:pt>
                <c:pt idx="740">
                  <c:v>3.634051</c:v>
                </c:pt>
                <c:pt idx="741">
                  <c:v>3.637014</c:v>
                </c:pt>
                <c:pt idx="742">
                  <c:v>3.639184</c:v>
                </c:pt>
                <c:pt idx="743">
                  <c:v>3.642334</c:v>
                </c:pt>
                <c:pt idx="744">
                  <c:v>3.646035</c:v>
                </c:pt>
                <c:pt idx="745">
                  <c:v>3.648243</c:v>
                </c:pt>
                <c:pt idx="746">
                  <c:v>3.653299</c:v>
                </c:pt>
                <c:pt idx="747">
                  <c:v>3.656201999999999</c:v>
                </c:pt>
                <c:pt idx="748">
                  <c:v>3.658992</c:v>
                </c:pt>
                <c:pt idx="749">
                  <c:v>3.661741</c:v>
                </c:pt>
                <c:pt idx="750">
                  <c:v>3.665222</c:v>
                </c:pt>
                <c:pt idx="751">
                  <c:v>3.668521</c:v>
                </c:pt>
                <c:pt idx="752">
                  <c:v>3.671666</c:v>
                </c:pt>
                <c:pt idx="753">
                  <c:v>3.675796</c:v>
                </c:pt>
                <c:pt idx="754">
                  <c:v>3.679267999999999</c:v>
                </c:pt>
                <c:pt idx="755">
                  <c:v>3.683551</c:v>
                </c:pt>
                <c:pt idx="756">
                  <c:v>3.688153</c:v>
                </c:pt>
                <c:pt idx="757">
                  <c:v>3.691015</c:v>
                </c:pt>
                <c:pt idx="758">
                  <c:v>3.694107</c:v>
                </c:pt>
                <c:pt idx="759">
                  <c:v>3.696783</c:v>
                </c:pt>
                <c:pt idx="760">
                  <c:v>3.700553</c:v>
                </c:pt>
                <c:pt idx="761">
                  <c:v>3.705048</c:v>
                </c:pt>
                <c:pt idx="762">
                  <c:v>3.70833</c:v>
                </c:pt>
                <c:pt idx="763">
                  <c:v>3.712434</c:v>
                </c:pt>
                <c:pt idx="764">
                  <c:v>3.715873</c:v>
                </c:pt>
                <c:pt idx="765">
                  <c:v>3.720023</c:v>
                </c:pt>
                <c:pt idx="766">
                  <c:v>3.724697</c:v>
                </c:pt>
                <c:pt idx="767">
                  <c:v>3.727616</c:v>
                </c:pt>
                <c:pt idx="768">
                  <c:v>3.732436</c:v>
                </c:pt>
                <c:pt idx="769">
                  <c:v>3.736849999999976</c:v>
                </c:pt>
                <c:pt idx="770">
                  <c:v>3.741367</c:v>
                </c:pt>
                <c:pt idx="771">
                  <c:v>3.745438</c:v>
                </c:pt>
                <c:pt idx="772">
                  <c:v>3.7508</c:v>
                </c:pt>
                <c:pt idx="773">
                  <c:v>3.755032</c:v>
                </c:pt>
                <c:pt idx="774">
                  <c:v>3.759647</c:v>
                </c:pt>
                <c:pt idx="775">
                  <c:v>3.762996</c:v>
                </c:pt>
                <c:pt idx="776">
                  <c:v>3.766958</c:v>
                </c:pt>
                <c:pt idx="777">
                  <c:v>3.770207</c:v>
                </c:pt>
                <c:pt idx="778">
                  <c:v>3.773346</c:v>
                </c:pt>
                <c:pt idx="779">
                  <c:v>3.777156</c:v>
                </c:pt>
                <c:pt idx="780">
                  <c:v>3.78373</c:v>
                </c:pt>
                <c:pt idx="781">
                  <c:v>3.788037</c:v>
                </c:pt>
                <c:pt idx="782">
                  <c:v>3.79183</c:v>
                </c:pt>
                <c:pt idx="783">
                  <c:v>3.796781</c:v>
                </c:pt>
                <c:pt idx="784">
                  <c:v>3.800444</c:v>
                </c:pt>
                <c:pt idx="785">
                  <c:v>3.804631</c:v>
                </c:pt>
                <c:pt idx="786">
                  <c:v>3.808077</c:v>
                </c:pt>
                <c:pt idx="787">
                  <c:v>3.813967</c:v>
                </c:pt>
                <c:pt idx="788">
                  <c:v>3.81815</c:v>
                </c:pt>
                <c:pt idx="789">
                  <c:v>3.82699</c:v>
                </c:pt>
                <c:pt idx="790">
                  <c:v>3.831751</c:v>
                </c:pt>
                <c:pt idx="791">
                  <c:v>3.836427</c:v>
                </c:pt>
                <c:pt idx="792">
                  <c:v>3.843272</c:v>
                </c:pt>
                <c:pt idx="793">
                  <c:v>3.850001999999999</c:v>
                </c:pt>
                <c:pt idx="794">
                  <c:v>3.855249999999958</c:v>
                </c:pt>
                <c:pt idx="795">
                  <c:v>3.860724</c:v>
                </c:pt>
                <c:pt idx="796">
                  <c:v>3.865664</c:v>
                </c:pt>
                <c:pt idx="797">
                  <c:v>3.870696</c:v>
                </c:pt>
                <c:pt idx="798">
                  <c:v>3.878692</c:v>
                </c:pt>
                <c:pt idx="799">
                  <c:v>3.884253</c:v>
                </c:pt>
                <c:pt idx="800">
                  <c:v>3.890772</c:v>
                </c:pt>
                <c:pt idx="801">
                  <c:v>3.900419</c:v>
                </c:pt>
                <c:pt idx="802">
                  <c:v>3.906006</c:v>
                </c:pt>
                <c:pt idx="803">
                  <c:v>3.912187</c:v>
                </c:pt>
                <c:pt idx="804">
                  <c:v>3.922247999999997</c:v>
                </c:pt>
                <c:pt idx="805">
                  <c:v>3.929184</c:v>
                </c:pt>
                <c:pt idx="806">
                  <c:v>3.936843999999958</c:v>
                </c:pt>
                <c:pt idx="807">
                  <c:v>3.946285</c:v>
                </c:pt>
                <c:pt idx="808">
                  <c:v>3.952173</c:v>
                </c:pt>
                <c:pt idx="809">
                  <c:v>3.958355</c:v>
                </c:pt>
                <c:pt idx="810">
                  <c:v>3.963353</c:v>
                </c:pt>
                <c:pt idx="811">
                  <c:v>3.975147999999999</c:v>
                </c:pt>
                <c:pt idx="812">
                  <c:v>3.985521</c:v>
                </c:pt>
                <c:pt idx="813">
                  <c:v>3.999449999999958</c:v>
                </c:pt>
                <c:pt idx="814">
                  <c:v>4.00486</c:v>
                </c:pt>
                <c:pt idx="815">
                  <c:v>4.014870999999975</c:v>
                </c:pt>
                <c:pt idx="816">
                  <c:v>4.022765</c:v>
                </c:pt>
                <c:pt idx="817">
                  <c:v>4.032918</c:v>
                </c:pt>
                <c:pt idx="818">
                  <c:v>4.04029</c:v>
                </c:pt>
                <c:pt idx="819">
                  <c:v>4.049562</c:v>
                </c:pt>
                <c:pt idx="820">
                  <c:v>4.060642</c:v>
                </c:pt>
                <c:pt idx="821">
                  <c:v>4.072703</c:v>
                </c:pt>
                <c:pt idx="822">
                  <c:v>4.080602</c:v>
                </c:pt>
                <c:pt idx="823">
                  <c:v>4.100554999999964</c:v>
                </c:pt>
                <c:pt idx="824">
                  <c:v>4.108185999999945</c:v>
                </c:pt>
                <c:pt idx="825">
                  <c:v>4.118627</c:v>
                </c:pt>
                <c:pt idx="826">
                  <c:v>4.126309</c:v>
                </c:pt>
                <c:pt idx="827">
                  <c:v>4.14535</c:v>
                </c:pt>
                <c:pt idx="828">
                  <c:v>4.152245</c:v>
                </c:pt>
                <c:pt idx="829">
                  <c:v>4.165065999999975</c:v>
                </c:pt>
                <c:pt idx="830">
                  <c:v>4.183259</c:v>
                </c:pt>
                <c:pt idx="831">
                  <c:v>4.201385</c:v>
                </c:pt>
                <c:pt idx="832">
                  <c:v>4.216413999999999</c:v>
                </c:pt>
                <c:pt idx="833">
                  <c:v>4.225759</c:v>
                </c:pt>
                <c:pt idx="834">
                  <c:v>4.235689</c:v>
                </c:pt>
                <c:pt idx="835">
                  <c:v>4.260078</c:v>
                </c:pt>
                <c:pt idx="836">
                  <c:v>4.274533</c:v>
                </c:pt>
                <c:pt idx="837">
                  <c:v>4.289115</c:v>
                </c:pt>
                <c:pt idx="838">
                  <c:v>4.302329</c:v>
                </c:pt>
                <c:pt idx="839">
                  <c:v>4.315678</c:v>
                </c:pt>
                <c:pt idx="840">
                  <c:v>4.329054999999975</c:v>
                </c:pt>
                <c:pt idx="841">
                  <c:v>4.344733</c:v>
                </c:pt>
                <c:pt idx="842">
                  <c:v>4.358579999999995</c:v>
                </c:pt>
                <c:pt idx="843">
                  <c:v>4.378342</c:v>
                </c:pt>
                <c:pt idx="844">
                  <c:v>4.390297</c:v>
                </c:pt>
                <c:pt idx="845">
                  <c:v>4.406982</c:v>
                </c:pt>
                <c:pt idx="846">
                  <c:v>4.421336</c:v>
                </c:pt>
                <c:pt idx="847">
                  <c:v>4.442233</c:v>
                </c:pt>
                <c:pt idx="848">
                  <c:v>4.459158</c:v>
                </c:pt>
                <c:pt idx="849">
                  <c:v>4.480336</c:v>
                </c:pt>
                <c:pt idx="850">
                  <c:v>4.505992</c:v>
                </c:pt>
                <c:pt idx="851">
                  <c:v>4.537756</c:v>
                </c:pt>
                <c:pt idx="852">
                  <c:v>4.571535</c:v>
                </c:pt>
                <c:pt idx="853">
                  <c:v>4.590519</c:v>
                </c:pt>
                <c:pt idx="854">
                  <c:v>4.622685999999945</c:v>
                </c:pt>
                <c:pt idx="855">
                  <c:v>4.645192</c:v>
                </c:pt>
                <c:pt idx="856">
                  <c:v>4.677663</c:v>
                </c:pt>
                <c:pt idx="857">
                  <c:v>4.697922999999974</c:v>
                </c:pt>
                <c:pt idx="858">
                  <c:v>4.723002</c:v>
                </c:pt>
                <c:pt idx="859">
                  <c:v>4.746081</c:v>
                </c:pt>
                <c:pt idx="860">
                  <c:v>4.772571</c:v>
                </c:pt>
                <c:pt idx="861">
                  <c:v>4.801089</c:v>
                </c:pt>
                <c:pt idx="862">
                  <c:v>4.833579</c:v>
                </c:pt>
                <c:pt idx="863">
                  <c:v>4.857491</c:v>
                </c:pt>
                <c:pt idx="864">
                  <c:v>4.880842</c:v>
                </c:pt>
                <c:pt idx="865">
                  <c:v>4.909071</c:v>
                </c:pt>
                <c:pt idx="866">
                  <c:v>4.937871</c:v>
                </c:pt>
                <c:pt idx="867">
                  <c:v>4.985311</c:v>
                </c:pt>
                <c:pt idx="868">
                  <c:v>5.007957999999975</c:v>
                </c:pt>
                <c:pt idx="869">
                  <c:v>5.038358</c:v>
                </c:pt>
                <c:pt idx="870">
                  <c:v>5.061251</c:v>
                </c:pt>
                <c:pt idx="871">
                  <c:v>5.081791</c:v>
                </c:pt>
                <c:pt idx="872">
                  <c:v>5.110013999999985</c:v>
                </c:pt>
                <c:pt idx="873">
                  <c:v>5.150873999999995</c:v>
                </c:pt>
                <c:pt idx="874">
                  <c:v>5.177829999999997</c:v>
                </c:pt>
                <c:pt idx="875">
                  <c:v>5.206207</c:v>
                </c:pt>
                <c:pt idx="876">
                  <c:v>5.230759</c:v>
                </c:pt>
                <c:pt idx="877">
                  <c:v>5.273419</c:v>
                </c:pt>
                <c:pt idx="878">
                  <c:v>5.307406999999984</c:v>
                </c:pt>
                <c:pt idx="879">
                  <c:v>5.341551</c:v>
                </c:pt>
                <c:pt idx="880">
                  <c:v>5.379622</c:v>
                </c:pt>
                <c:pt idx="881">
                  <c:v>5.406705</c:v>
                </c:pt>
                <c:pt idx="882">
                  <c:v>5.447006</c:v>
                </c:pt>
                <c:pt idx="883">
                  <c:v>5.491215</c:v>
                </c:pt>
                <c:pt idx="884">
                  <c:v>5.524223999999998</c:v>
                </c:pt>
                <c:pt idx="885">
                  <c:v>5.553353</c:v>
                </c:pt>
                <c:pt idx="886">
                  <c:v>5.602279</c:v>
                </c:pt>
                <c:pt idx="887">
                  <c:v>5.664961999999964</c:v>
                </c:pt>
                <c:pt idx="888">
                  <c:v>5.706044</c:v>
                </c:pt>
                <c:pt idx="889">
                  <c:v>5.764006999999974</c:v>
                </c:pt>
                <c:pt idx="890">
                  <c:v>5.819481</c:v>
                </c:pt>
                <c:pt idx="891">
                  <c:v>5.881462</c:v>
                </c:pt>
                <c:pt idx="892">
                  <c:v>5.920141</c:v>
                </c:pt>
                <c:pt idx="893">
                  <c:v>5.963046</c:v>
                </c:pt>
                <c:pt idx="894">
                  <c:v>6.024535999999926</c:v>
                </c:pt>
                <c:pt idx="895">
                  <c:v>6.074333999999999</c:v>
                </c:pt>
                <c:pt idx="896">
                  <c:v>6.117530999999935</c:v>
                </c:pt>
                <c:pt idx="897">
                  <c:v>6.180114999999945</c:v>
                </c:pt>
                <c:pt idx="898">
                  <c:v>6.270912</c:v>
                </c:pt>
                <c:pt idx="899">
                  <c:v>6.318373999999999</c:v>
                </c:pt>
                <c:pt idx="900">
                  <c:v>6.352137999999964</c:v>
                </c:pt>
                <c:pt idx="901">
                  <c:v>6.417743</c:v>
                </c:pt>
                <c:pt idx="902">
                  <c:v>6.492079</c:v>
                </c:pt>
                <c:pt idx="903">
                  <c:v>6.533804</c:v>
                </c:pt>
                <c:pt idx="904">
                  <c:v>6.602433999999985</c:v>
                </c:pt>
                <c:pt idx="905">
                  <c:v>6.695651</c:v>
                </c:pt>
                <c:pt idx="906">
                  <c:v>6.744834999999965</c:v>
                </c:pt>
                <c:pt idx="907">
                  <c:v>6.810530999999965</c:v>
                </c:pt>
                <c:pt idx="908">
                  <c:v>6.861683999999999</c:v>
                </c:pt>
                <c:pt idx="909">
                  <c:v>6.918589</c:v>
                </c:pt>
                <c:pt idx="910">
                  <c:v>6.979094</c:v>
                </c:pt>
                <c:pt idx="911">
                  <c:v>7.036623</c:v>
                </c:pt>
                <c:pt idx="912">
                  <c:v>7.121245</c:v>
                </c:pt>
                <c:pt idx="913">
                  <c:v>7.184826999999975</c:v>
                </c:pt>
                <c:pt idx="914">
                  <c:v>7.277228</c:v>
                </c:pt>
                <c:pt idx="915">
                  <c:v>7.345927</c:v>
                </c:pt>
                <c:pt idx="916">
                  <c:v>7.413073</c:v>
                </c:pt>
                <c:pt idx="917">
                  <c:v>7.48468</c:v>
                </c:pt>
                <c:pt idx="918">
                  <c:v>7.537739</c:v>
                </c:pt>
                <c:pt idx="919">
                  <c:v>7.592846</c:v>
                </c:pt>
                <c:pt idx="920">
                  <c:v>7.652149999999985</c:v>
                </c:pt>
                <c:pt idx="921">
                  <c:v>7.682643</c:v>
                </c:pt>
                <c:pt idx="922">
                  <c:v>7.77341</c:v>
                </c:pt>
                <c:pt idx="923">
                  <c:v>7.890604</c:v>
                </c:pt>
                <c:pt idx="924">
                  <c:v>7.940803</c:v>
                </c:pt>
                <c:pt idx="925">
                  <c:v>7.993969</c:v>
                </c:pt>
                <c:pt idx="926">
                  <c:v>8.077573</c:v>
                </c:pt>
                <c:pt idx="927">
                  <c:v>8.128596</c:v>
                </c:pt>
                <c:pt idx="928">
                  <c:v>8.214628999999998</c:v>
                </c:pt>
                <c:pt idx="929">
                  <c:v>8.301068000000001</c:v>
                </c:pt>
                <c:pt idx="930">
                  <c:v>8.386226</c:v>
                </c:pt>
                <c:pt idx="931">
                  <c:v>8.492316</c:v>
                </c:pt>
                <c:pt idx="932">
                  <c:v>8.585818</c:v>
                </c:pt>
                <c:pt idx="933">
                  <c:v>8.673466</c:v>
                </c:pt>
                <c:pt idx="934">
                  <c:v>8.784622999999997</c:v>
                </c:pt>
                <c:pt idx="935">
                  <c:v>8.894918</c:v>
                </c:pt>
                <c:pt idx="936">
                  <c:v>8.969882</c:v>
                </c:pt>
                <c:pt idx="937">
                  <c:v>9.060124</c:v>
                </c:pt>
                <c:pt idx="938">
                  <c:v>9.174548</c:v>
                </c:pt>
                <c:pt idx="939">
                  <c:v>9.29759</c:v>
                </c:pt>
                <c:pt idx="940">
                  <c:v>9.407416</c:v>
                </c:pt>
                <c:pt idx="941">
                  <c:v>9.50552</c:v>
                </c:pt>
                <c:pt idx="942">
                  <c:v>9.617347999999997</c:v>
                </c:pt>
                <c:pt idx="943">
                  <c:v>9.707449</c:v>
                </c:pt>
                <c:pt idx="944">
                  <c:v>9.79008</c:v>
                </c:pt>
                <c:pt idx="945">
                  <c:v>9.889053</c:v>
                </c:pt>
                <c:pt idx="946">
                  <c:v>9.970655</c:v>
                </c:pt>
                <c:pt idx="947">
                  <c:v>10.089735</c:v>
                </c:pt>
                <c:pt idx="948">
                  <c:v>10.249924</c:v>
                </c:pt>
                <c:pt idx="949">
                  <c:v>10.346987</c:v>
                </c:pt>
                <c:pt idx="950">
                  <c:v>10.477739</c:v>
                </c:pt>
                <c:pt idx="951">
                  <c:v>10.561481</c:v>
                </c:pt>
                <c:pt idx="952">
                  <c:v>10.683782</c:v>
                </c:pt>
                <c:pt idx="953">
                  <c:v>10.813525</c:v>
                </c:pt>
                <c:pt idx="954">
                  <c:v>10.985486</c:v>
                </c:pt>
                <c:pt idx="955">
                  <c:v>11.132378</c:v>
                </c:pt>
                <c:pt idx="956">
                  <c:v>11.292219</c:v>
                </c:pt>
                <c:pt idx="957">
                  <c:v>11.406935</c:v>
                </c:pt>
                <c:pt idx="958">
                  <c:v>11.579113</c:v>
                </c:pt>
                <c:pt idx="959">
                  <c:v>11.674796</c:v>
                </c:pt>
                <c:pt idx="960">
                  <c:v>11.804284</c:v>
                </c:pt>
                <c:pt idx="961">
                  <c:v>12.028852</c:v>
                </c:pt>
                <c:pt idx="962">
                  <c:v>12.129969</c:v>
                </c:pt>
                <c:pt idx="963">
                  <c:v>12.347742</c:v>
                </c:pt>
                <c:pt idx="964">
                  <c:v>12.47652</c:v>
                </c:pt>
                <c:pt idx="965">
                  <c:v>12.643127</c:v>
                </c:pt>
                <c:pt idx="966">
                  <c:v>12.857884</c:v>
                </c:pt>
                <c:pt idx="967">
                  <c:v>12.984063</c:v>
                </c:pt>
                <c:pt idx="968">
                  <c:v>13.251153</c:v>
                </c:pt>
                <c:pt idx="969">
                  <c:v>13.388877</c:v>
                </c:pt>
                <c:pt idx="970">
                  <c:v>13.615544</c:v>
                </c:pt>
                <c:pt idx="971">
                  <c:v>13.871504</c:v>
                </c:pt>
                <c:pt idx="972">
                  <c:v>14.167934</c:v>
                </c:pt>
                <c:pt idx="973">
                  <c:v>14.513152</c:v>
                </c:pt>
                <c:pt idx="974">
                  <c:v>14.751586</c:v>
                </c:pt>
                <c:pt idx="975">
                  <c:v>15.141138</c:v>
                </c:pt>
                <c:pt idx="976">
                  <c:v>15.579473</c:v>
                </c:pt>
                <c:pt idx="977">
                  <c:v>16.007905</c:v>
                </c:pt>
                <c:pt idx="978">
                  <c:v>16.495492</c:v>
                </c:pt>
                <c:pt idx="979">
                  <c:v>16.88715</c:v>
                </c:pt>
                <c:pt idx="980">
                  <c:v>17.411732</c:v>
                </c:pt>
                <c:pt idx="981">
                  <c:v>17.799947</c:v>
                </c:pt>
                <c:pt idx="982">
                  <c:v>18.378946</c:v>
                </c:pt>
                <c:pt idx="983">
                  <c:v>19.150886</c:v>
                </c:pt>
                <c:pt idx="984">
                  <c:v>19.696869</c:v>
                </c:pt>
                <c:pt idx="985">
                  <c:v>20.349965</c:v>
                </c:pt>
                <c:pt idx="986">
                  <c:v>21.61237</c:v>
                </c:pt>
                <c:pt idx="987">
                  <c:v>22.460918</c:v>
                </c:pt>
                <c:pt idx="988">
                  <c:v>23.363598</c:v>
                </c:pt>
                <c:pt idx="989">
                  <c:v>25.04034</c:v>
                </c:pt>
                <c:pt idx="990">
                  <c:v>27.073993</c:v>
                </c:pt>
                <c:pt idx="991">
                  <c:v>29.783215</c:v>
                </c:pt>
                <c:pt idx="992">
                  <c:v>31.479075</c:v>
                </c:pt>
                <c:pt idx="993">
                  <c:v>34.61988</c:v>
                </c:pt>
                <c:pt idx="994">
                  <c:v>38.407551</c:v>
                </c:pt>
                <c:pt idx="995">
                  <c:v>44.300093</c:v>
                </c:pt>
                <c:pt idx="996">
                  <c:v>60.141947</c:v>
                </c:pt>
                <c:pt idx="997">
                  <c:v>77.725204</c:v>
                </c:pt>
                <c:pt idx="998">
                  <c:v>117.708893</c:v>
                </c:pt>
                <c:pt idx="999">
                  <c:v>399.627265</c:v>
                </c:pt>
                <c:pt idx="1000">
                  <c:v>399.627265</c:v>
                </c:pt>
              </c:numCache>
            </c:numRef>
          </c:xVal>
          <c:yVal>
            <c:numRef>
              <c:f>'buffer HLS'!$U$6:$U$1006</c:f>
              <c:numCache>
                <c:formatCode>General</c:formatCode>
                <c:ptCount val="1001"/>
                <c:pt idx="0">
                  <c:v>0.000941</c:v>
                </c:pt>
                <c:pt idx="1">
                  <c:v>0.001949</c:v>
                </c:pt>
                <c:pt idx="2">
                  <c:v>0.002958</c:v>
                </c:pt>
                <c:pt idx="3">
                  <c:v>0.003966</c:v>
                </c:pt>
                <c:pt idx="4">
                  <c:v>0.004974</c:v>
                </c:pt>
                <c:pt idx="5">
                  <c:v>0.005983</c:v>
                </c:pt>
                <c:pt idx="6">
                  <c:v>0.006991</c:v>
                </c:pt>
                <c:pt idx="7">
                  <c:v>0.007999</c:v>
                </c:pt>
                <c:pt idx="8">
                  <c:v>0.008941</c:v>
                </c:pt>
                <c:pt idx="9">
                  <c:v>0.009949</c:v>
                </c:pt>
                <c:pt idx="10">
                  <c:v>0.010957</c:v>
                </c:pt>
                <c:pt idx="11">
                  <c:v>0.011966</c:v>
                </c:pt>
                <c:pt idx="12">
                  <c:v>0.012974</c:v>
                </c:pt>
                <c:pt idx="13">
                  <c:v>0.013982</c:v>
                </c:pt>
                <c:pt idx="14">
                  <c:v>0.014991</c:v>
                </c:pt>
                <c:pt idx="15">
                  <c:v>0.015999</c:v>
                </c:pt>
                <c:pt idx="16">
                  <c:v>0.01694</c:v>
                </c:pt>
                <c:pt idx="17">
                  <c:v>0.017948</c:v>
                </c:pt>
                <c:pt idx="18">
                  <c:v>0.018957</c:v>
                </c:pt>
                <c:pt idx="19">
                  <c:v>0.019965</c:v>
                </c:pt>
                <c:pt idx="20">
                  <c:v>0.020973</c:v>
                </c:pt>
                <c:pt idx="21">
                  <c:v>0.021982</c:v>
                </c:pt>
                <c:pt idx="22">
                  <c:v>0.02299</c:v>
                </c:pt>
                <c:pt idx="23">
                  <c:v>0.023998</c:v>
                </c:pt>
                <c:pt idx="24">
                  <c:v>0.024939</c:v>
                </c:pt>
                <c:pt idx="25">
                  <c:v>0.025948</c:v>
                </c:pt>
                <c:pt idx="26">
                  <c:v>0.026956</c:v>
                </c:pt>
                <c:pt idx="27">
                  <c:v>0.027965</c:v>
                </c:pt>
                <c:pt idx="28">
                  <c:v>0.028973</c:v>
                </c:pt>
                <c:pt idx="29">
                  <c:v>0.029981</c:v>
                </c:pt>
                <c:pt idx="30">
                  <c:v>0.03099</c:v>
                </c:pt>
                <c:pt idx="31">
                  <c:v>0.031998</c:v>
                </c:pt>
                <c:pt idx="32">
                  <c:v>0.032939</c:v>
                </c:pt>
                <c:pt idx="33">
                  <c:v>0.033947</c:v>
                </c:pt>
                <c:pt idx="34">
                  <c:v>0.034956</c:v>
                </c:pt>
                <c:pt idx="35">
                  <c:v>0.035964</c:v>
                </c:pt>
                <c:pt idx="36">
                  <c:v>0.036972</c:v>
                </c:pt>
                <c:pt idx="37">
                  <c:v>0.037981</c:v>
                </c:pt>
                <c:pt idx="38">
                  <c:v>0.038989</c:v>
                </c:pt>
                <c:pt idx="39">
                  <c:v>0.039997</c:v>
                </c:pt>
                <c:pt idx="40">
                  <c:v>0.040938</c:v>
                </c:pt>
                <c:pt idx="41">
                  <c:v>0.041947</c:v>
                </c:pt>
                <c:pt idx="42">
                  <c:v>0.042955</c:v>
                </c:pt>
                <c:pt idx="43">
                  <c:v>0.043963</c:v>
                </c:pt>
                <c:pt idx="44">
                  <c:v>0.044972</c:v>
                </c:pt>
                <c:pt idx="45">
                  <c:v>0.04598</c:v>
                </c:pt>
                <c:pt idx="46">
                  <c:v>0.046988</c:v>
                </c:pt>
                <c:pt idx="47">
                  <c:v>0.047997</c:v>
                </c:pt>
                <c:pt idx="48">
                  <c:v>0.048938</c:v>
                </c:pt>
                <c:pt idx="49">
                  <c:v>0.049946</c:v>
                </c:pt>
                <c:pt idx="50">
                  <c:v>0.050955</c:v>
                </c:pt>
                <c:pt idx="51">
                  <c:v>0.051963</c:v>
                </c:pt>
                <c:pt idx="52">
                  <c:v>0.052971</c:v>
                </c:pt>
                <c:pt idx="53">
                  <c:v>0.05398</c:v>
                </c:pt>
                <c:pt idx="54">
                  <c:v>0.054988</c:v>
                </c:pt>
                <c:pt idx="55">
                  <c:v>0.055996</c:v>
                </c:pt>
                <c:pt idx="56">
                  <c:v>0.056937</c:v>
                </c:pt>
                <c:pt idx="57">
                  <c:v>0.057946</c:v>
                </c:pt>
                <c:pt idx="58">
                  <c:v>0.058954</c:v>
                </c:pt>
                <c:pt idx="59">
                  <c:v>0.059962</c:v>
                </c:pt>
                <c:pt idx="60">
                  <c:v>0.060971</c:v>
                </c:pt>
                <c:pt idx="61">
                  <c:v>0.061979</c:v>
                </c:pt>
                <c:pt idx="62">
                  <c:v>0.062987</c:v>
                </c:pt>
                <c:pt idx="63">
                  <c:v>0.063996</c:v>
                </c:pt>
                <c:pt idx="64">
                  <c:v>0.064937</c:v>
                </c:pt>
                <c:pt idx="65">
                  <c:v>0.065945</c:v>
                </c:pt>
                <c:pt idx="66">
                  <c:v>0.066953</c:v>
                </c:pt>
                <c:pt idx="67">
                  <c:v>0.067962</c:v>
                </c:pt>
                <c:pt idx="68">
                  <c:v>0.06897</c:v>
                </c:pt>
                <c:pt idx="69">
                  <c:v>0.069978</c:v>
                </c:pt>
                <c:pt idx="70">
                  <c:v>0.070987</c:v>
                </c:pt>
                <c:pt idx="71">
                  <c:v>0.071995</c:v>
                </c:pt>
                <c:pt idx="72">
                  <c:v>0.072936</c:v>
                </c:pt>
                <c:pt idx="73">
                  <c:v>0.073945</c:v>
                </c:pt>
                <c:pt idx="74">
                  <c:v>0.074953</c:v>
                </c:pt>
                <c:pt idx="75">
                  <c:v>0.075961</c:v>
                </c:pt>
                <c:pt idx="76">
                  <c:v>0.07697</c:v>
                </c:pt>
                <c:pt idx="77">
                  <c:v>0.077978</c:v>
                </c:pt>
                <c:pt idx="78">
                  <c:v>0.078986</c:v>
                </c:pt>
                <c:pt idx="79">
                  <c:v>0.079995</c:v>
                </c:pt>
                <c:pt idx="80">
                  <c:v>0.080936</c:v>
                </c:pt>
                <c:pt idx="81">
                  <c:v>0.081944</c:v>
                </c:pt>
                <c:pt idx="82">
                  <c:v>0.082952</c:v>
                </c:pt>
                <c:pt idx="83">
                  <c:v>0.083961</c:v>
                </c:pt>
                <c:pt idx="84">
                  <c:v>0.084969</c:v>
                </c:pt>
                <c:pt idx="85">
                  <c:v>0.085977</c:v>
                </c:pt>
                <c:pt idx="86">
                  <c:v>0.086986</c:v>
                </c:pt>
                <c:pt idx="87">
                  <c:v>0.087994</c:v>
                </c:pt>
                <c:pt idx="88">
                  <c:v>0.088935</c:v>
                </c:pt>
                <c:pt idx="89">
                  <c:v>0.089944</c:v>
                </c:pt>
                <c:pt idx="90">
                  <c:v>0.090952</c:v>
                </c:pt>
                <c:pt idx="91">
                  <c:v>0.09196</c:v>
                </c:pt>
                <c:pt idx="92">
                  <c:v>0.092969</c:v>
                </c:pt>
                <c:pt idx="93">
                  <c:v>0.093977</c:v>
                </c:pt>
                <c:pt idx="94">
                  <c:v>0.094985</c:v>
                </c:pt>
                <c:pt idx="95">
                  <c:v>0.095994</c:v>
                </c:pt>
                <c:pt idx="96">
                  <c:v>0.096935</c:v>
                </c:pt>
                <c:pt idx="97">
                  <c:v>0.097943</c:v>
                </c:pt>
                <c:pt idx="98">
                  <c:v>0.098951</c:v>
                </c:pt>
                <c:pt idx="99">
                  <c:v>0.09996</c:v>
                </c:pt>
                <c:pt idx="100">
                  <c:v>0.100968</c:v>
                </c:pt>
                <c:pt idx="101">
                  <c:v>0.101976</c:v>
                </c:pt>
                <c:pt idx="102">
                  <c:v>0.102985</c:v>
                </c:pt>
                <c:pt idx="103">
                  <c:v>0.103993</c:v>
                </c:pt>
                <c:pt idx="104">
                  <c:v>0.104934</c:v>
                </c:pt>
                <c:pt idx="105">
                  <c:v>0.105942</c:v>
                </c:pt>
                <c:pt idx="106">
                  <c:v>0.106951</c:v>
                </c:pt>
                <c:pt idx="107">
                  <c:v>0.107959</c:v>
                </c:pt>
                <c:pt idx="108">
                  <c:v>0.108967</c:v>
                </c:pt>
                <c:pt idx="109">
                  <c:v>0.109976</c:v>
                </c:pt>
                <c:pt idx="110">
                  <c:v>0.110984</c:v>
                </c:pt>
                <c:pt idx="111">
                  <c:v>0.111992</c:v>
                </c:pt>
                <c:pt idx="112">
                  <c:v>0.112934</c:v>
                </c:pt>
                <c:pt idx="113">
                  <c:v>0.113942</c:v>
                </c:pt>
                <c:pt idx="114">
                  <c:v>0.11495</c:v>
                </c:pt>
                <c:pt idx="115">
                  <c:v>0.115959</c:v>
                </c:pt>
                <c:pt idx="116">
                  <c:v>0.116967</c:v>
                </c:pt>
                <c:pt idx="117">
                  <c:v>0.117975</c:v>
                </c:pt>
                <c:pt idx="118">
                  <c:v>0.118984</c:v>
                </c:pt>
                <c:pt idx="119">
                  <c:v>0.119992</c:v>
                </c:pt>
                <c:pt idx="120">
                  <c:v>0.120933</c:v>
                </c:pt>
                <c:pt idx="121">
                  <c:v>0.121941</c:v>
                </c:pt>
                <c:pt idx="122">
                  <c:v>0.12295</c:v>
                </c:pt>
                <c:pt idx="123">
                  <c:v>0.123958</c:v>
                </c:pt>
                <c:pt idx="124">
                  <c:v>0.124966</c:v>
                </c:pt>
                <c:pt idx="125">
                  <c:v>0.125975</c:v>
                </c:pt>
                <c:pt idx="126">
                  <c:v>0.126983</c:v>
                </c:pt>
                <c:pt idx="127">
                  <c:v>0.127991</c:v>
                </c:pt>
                <c:pt idx="128">
                  <c:v>0.129</c:v>
                </c:pt>
                <c:pt idx="129">
                  <c:v>0.129941</c:v>
                </c:pt>
                <c:pt idx="130">
                  <c:v>0.130949</c:v>
                </c:pt>
                <c:pt idx="131">
                  <c:v>0.131958</c:v>
                </c:pt>
                <c:pt idx="132">
                  <c:v>0.132966</c:v>
                </c:pt>
                <c:pt idx="133">
                  <c:v>0.133974</c:v>
                </c:pt>
                <c:pt idx="134">
                  <c:v>0.134983</c:v>
                </c:pt>
                <c:pt idx="135">
                  <c:v>0.135991</c:v>
                </c:pt>
                <c:pt idx="136">
                  <c:v>0.136999</c:v>
                </c:pt>
                <c:pt idx="137">
                  <c:v>0.13794</c:v>
                </c:pt>
                <c:pt idx="138">
                  <c:v>0.138949</c:v>
                </c:pt>
                <c:pt idx="139">
                  <c:v>0.139957</c:v>
                </c:pt>
                <c:pt idx="140">
                  <c:v>0.140965</c:v>
                </c:pt>
                <c:pt idx="141">
                  <c:v>0.141974</c:v>
                </c:pt>
                <c:pt idx="142">
                  <c:v>0.142982</c:v>
                </c:pt>
                <c:pt idx="143">
                  <c:v>0.14399</c:v>
                </c:pt>
                <c:pt idx="144">
                  <c:v>0.144999</c:v>
                </c:pt>
                <c:pt idx="145">
                  <c:v>0.14594</c:v>
                </c:pt>
                <c:pt idx="146">
                  <c:v>0.146948</c:v>
                </c:pt>
                <c:pt idx="147">
                  <c:v>0.147956</c:v>
                </c:pt>
                <c:pt idx="148">
                  <c:v>0.148965</c:v>
                </c:pt>
                <c:pt idx="149">
                  <c:v>0.149973</c:v>
                </c:pt>
                <c:pt idx="150">
                  <c:v>0.150981</c:v>
                </c:pt>
                <c:pt idx="151">
                  <c:v>0.15199</c:v>
                </c:pt>
                <c:pt idx="152">
                  <c:v>0.152998</c:v>
                </c:pt>
                <c:pt idx="153">
                  <c:v>0.153939</c:v>
                </c:pt>
                <c:pt idx="154">
                  <c:v>0.154948</c:v>
                </c:pt>
                <c:pt idx="155">
                  <c:v>0.155956</c:v>
                </c:pt>
                <c:pt idx="156">
                  <c:v>0.156964</c:v>
                </c:pt>
                <c:pt idx="157">
                  <c:v>0.157973</c:v>
                </c:pt>
                <c:pt idx="158">
                  <c:v>0.158981</c:v>
                </c:pt>
                <c:pt idx="159">
                  <c:v>0.159989</c:v>
                </c:pt>
                <c:pt idx="160">
                  <c:v>0.160998</c:v>
                </c:pt>
                <c:pt idx="161">
                  <c:v>0.161939</c:v>
                </c:pt>
                <c:pt idx="162">
                  <c:v>0.162947</c:v>
                </c:pt>
                <c:pt idx="163">
                  <c:v>0.163955</c:v>
                </c:pt>
                <c:pt idx="164">
                  <c:v>0.164964</c:v>
                </c:pt>
                <c:pt idx="165">
                  <c:v>0.165972</c:v>
                </c:pt>
                <c:pt idx="166">
                  <c:v>0.16698</c:v>
                </c:pt>
                <c:pt idx="167">
                  <c:v>0.167989</c:v>
                </c:pt>
                <c:pt idx="168">
                  <c:v>0.168997</c:v>
                </c:pt>
                <c:pt idx="169">
                  <c:v>0.169938</c:v>
                </c:pt>
                <c:pt idx="170">
                  <c:v>0.170946</c:v>
                </c:pt>
                <c:pt idx="171">
                  <c:v>0.171955</c:v>
                </c:pt>
                <c:pt idx="172">
                  <c:v>0.172963</c:v>
                </c:pt>
                <c:pt idx="173">
                  <c:v>0.173971</c:v>
                </c:pt>
                <c:pt idx="174">
                  <c:v>0.17498</c:v>
                </c:pt>
                <c:pt idx="175">
                  <c:v>0.175988</c:v>
                </c:pt>
                <c:pt idx="176">
                  <c:v>0.176997</c:v>
                </c:pt>
                <c:pt idx="177">
                  <c:v>0.177938</c:v>
                </c:pt>
                <c:pt idx="178">
                  <c:v>0.178946</c:v>
                </c:pt>
                <c:pt idx="179">
                  <c:v>0.179954</c:v>
                </c:pt>
                <c:pt idx="180">
                  <c:v>0.180963</c:v>
                </c:pt>
                <c:pt idx="181">
                  <c:v>0.181971</c:v>
                </c:pt>
                <c:pt idx="182">
                  <c:v>0.182979</c:v>
                </c:pt>
                <c:pt idx="183">
                  <c:v>0.183988</c:v>
                </c:pt>
                <c:pt idx="184">
                  <c:v>0.184996</c:v>
                </c:pt>
                <c:pt idx="185">
                  <c:v>0.185937</c:v>
                </c:pt>
                <c:pt idx="186">
                  <c:v>0.186945</c:v>
                </c:pt>
                <c:pt idx="187">
                  <c:v>0.187954</c:v>
                </c:pt>
                <c:pt idx="188">
                  <c:v>0.188962</c:v>
                </c:pt>
                <c:pt idx="189">
                  <c:v>0.18997</c:v>
                </c:pt>
                <c:pt idx="190">
                  <c:v>0.190979</c:v>
                </c:pt>
                <c:pt idx="191">
                  <c:v>0.191987</c:v>
                </c:pt>
                <c:pt idx="192">
                  <c:v>0.192995</c:v>
                </c:pt>
                <c:pt idx="193">
                  <c:v>0.193937</c:v>
                </c:pt>
                <c:pt idx="194">
                  <c:v>0.194945</c:v>
                </c:pt>
                <c:pt idx="195">
                  <c:v>0.195953</c:v>
                </c:pt>
                <c:pt idx="196">
                  <c:v>0.196962</c:v>
                </c:pt>
                <c:pt idx="197">
                  <c:v>0.19797</c:v>
                </c:pt>
                <c:pt idx="198">
                  <c:v>0.198978</c:v>
                </c:pt>
                <c:pt idx="199">
                  <c:v>0.199987</c:v>
                </c:pt>
                <c:pt idx="200">
                  <c:v>0.200995</c:v>
                </c:pt>
                <c:pt idx="201">
                  <c:v>0.201936</c:v>
                </c:pt>
                <c:pt idx="202">
                  <c:v>0.202944</c:v>
                </c:pt>
                <c:pt idx="203">
                  <c:v>0.203953</c:v>
                </c:pt>
                <c:pt idx="204">
                  <c:v>0.204961</c:v>
                </c:pt>
                <c:pt idx="205">
                  <c:v>0.205969</c:v>
                </c:pt>
                <c:pt idx="206">
                  <c:v>0.206978</c:v>
                </c:pt>
                <c:pt idx="207">
                  <c:v>0.207986</c:v>
                </c:pt>
                <c:pt idx="208">
                  <c:v>0.208994</c:v>
                </c:pt>
                <c:pt idx="209">
                  <c:v>0.209935</c:v>
                </c:pt>
                <c:pt idx="210">
                  <c:v>0.210944</c:v>
                </c:pt>
                <c:pt idx="211">
                  <c:v>0.211952</c:v>
                </c:pt>
                <c:pt idx="212">
                  <c:v>0.21296</c:v>
                </c:pt>
                <c:pt idx="213">
                  <c:v>0.213969</c:v>
                </c:pt>
                <c:pt idx="214">
                  <c:v>0.214977</c:v>
                </c:pt>
                <c:pt idx="215">
                  <c:v>0.215985</c:v>
                </c:pt>
                <c:pt idx="216">
                  <c:v>0.216994</c:v>
                </c:pt>
                <c:pt idx="217">
                  <c:v>0.217935</c:v>
                </c:pt>
                <c:pt idx="218">
                  <c:v>0.218943</c:v>
                </c:pt>
                <c:pt idx="219">
                  <c:v>0.219952</c:v>
                </c:pt>
                <c:pt idx="220">
                  <c:v>0.22096</c:v>
                </c:pt>
                <c:pt idx="221">
                  <c:v>0.221968</c:v>
                </c:pt>
                <c:pt idx="222">
                  <c:v>0.222977</c:v>
                </c:pt>
                <c:pt idx="223">
                  <c:v>0.223985</c:v>
                </c:pt>
                <c:pt idx="224">
                  <c:v>0.224993</c:v>
                </c:pt>
                <c:pt idx="225">
                  <c:v>0.225934</c:v>
                </c:pt>
                <c:pt idx="226">
                  <c:v>0.226943</c:v>
                </c:pt>
                <c:pt idx="227">
                  <c:v>0.227951</c:v>
                </c:pt>
                <c:pt idx="228">
                  <c:v>0.228959</c:v>
                </c:pt>
                <c:pt idx="229">
                  <c:v>0.229968</c:v>
                </c:pt>
                <c:pt idx="230">
                  <c:v>0.230976</c:v>
                </c:pt>
                <c:pt idx="231">
                  <c:v>0.231984</c:v>
                </c:pt>
                <c:pt idx="232">
                  <c:v>0.232993</c:v>
                </c:pt>
                <c:pt idx="233">
                  <c:v>0.233934</c:v>
                </c:pt>
                <c:pt idx="234">
                  <c:v>0.234942</c:v>
                </c:pt>
                <c:pt idx="235">
                  <c:v>0.235951</c:v>
                </c:pt>
                <c:pt idx="236">
                  <c:v>0.236959</c:v>
                </c:pt>
                <c:pt idx="237">
                  <c:v>0.237967</c:v>
                </c:pt>
                <c:pt idx="238">
                  <c:v>0.238976</c:v>
                </c:pt>
                <c:pt idx="239">
                  <c:v>0.239984</c:v>
                </c:pt>
                <c:pt idx="240">
                  <c:v>0.240992</c:v>
                </c:pt>
                <c:pt idx="241">
                  <c:v>0.241933</c:v>
                </c:pt>
                <c:pt idx="242">
                  <c:v>0.242942</c:v>
                </c:pt>
                <c:pt idx="243">
                  <c:v>0.24395</c:v>
                </c:pt>
                <c:pt idx="244">
                  <c:v>0.244958</c:v>
                </c:pt>
                <c:pt idx="245">
                  <c:v>0.245967</c:v>
                </c:pt>
                <c:pt idx="246">
                  <c:v>0.246975</c:v>
                </c:pt>
                <c:pt idx="247">
                  <c:v>0.247983</c:v>
                </c:pt>
                <c:pt idx="248">
                  <c:v>0.248992</c:v>
                </c:pt>
                <c:pt idx="249">
                  <c:v>0.25</c:v>
                </c:pt>
                <c:pt idx="250">
                  <c:v>0.250941</c:v>
                </c:pt>
                <c:pt idx="251">
                  <c:v>0.251949</c:v>
                </c:pt>
                <c:pt idx="252">
                  <c:v>0.252958</c:v>
                </c:pt>
                <c:pt idx="253">
                  <c:v>0.253966</c:v>
                </c:pt>
                <c:pt idx="254">
                  <c:v>0.254974</c:v>
                </c:pt>
                <c:pt idx="255">
                  <c:v>0.255983</c:v>
                </c:pt>
                <c:pt idx="256">
                  <c:v>0.256991</c:v>
                </c:pt>
                <c:pt idx="257">
                  <c:v>0.257999</c:v>
                </c:pt>
                <c:pt idx="258">
                  <c:v>0.258941</c:v>
                </c:pt>
                <c:pt idx="259">
                  <c:v>0.259949</c:v>
                </c:pt>
                <c:pt idx="260">
                  <c:v>0.260957</c:v>
                </c:pt>
                <c:pt idx="261">
                  <c:v>0.261966</c:v>
                </c:pt>
                <c:pt idx="262">
                  <c:v>0.262974</c:v>
                </c:pt>
                <c:pt idx="263">
                  <c:v>0.263982</c:v>
                </c:pt>
                <c:pt idx="264">
                  <c:v>0.264991</c:v>
                </c:pt>
                <c:pt idx="265">
                  <c:v>0.265999</c:v>
                </c:pt>
                <c:pt idx="266">
                  <c:v>0.26694</c:v>
                </c:pt>
                <c:pt idx="267">
                  <c:v>0.267948</c:v>
                </c:pt>
                <c:pt idx="268">
                  <c:v>0.268957</c:v>
                </c:pt>
                <c:pt idx="269">
                  <c:v>0.269965</c:v>
                </c:pt>
                <c:pt idx="270">
                  <c:v>0.270973</c:v>
                </c:pt>
                <c:pt idx="271">
                  <c:v>0.271982</c:v>
                </c:pt>
                <c:pt idx="272">
                  <c:v>0.27299</c:v>
                </c:pt>
                <c:pt idx="273">
                  <c:v>0.273998</c:v>
                </c:pt>
                <c:pt idx="274">
                  <c:v>0.274939</c:v>
                </c:pt>
                <c:pt idx="275">
                  <c:v>0.275948</c:v>
                </c:pt>
                <c:pt idx="276">
                  <c:v>0.276956</c:v>
                </c:pt>
                <c:pt idx="277">
                  <c:v>0.277965</c:v>
                </c:pt>
                <c:pt idx="278">
                  <c:v>0.278973</c:v>
                </c:pt>
                <c:pt idx="279">
                  <c:v>0.279981</c:v>
                </c:pt>
                <c:pt idx="280">
                  <c:v>0.28099</c:v>
                </c:pt>
                <c:pt idx="281">
                  <c:v>0.281998</c:v>
                </c:pt>
                <c:pt idx="282">
                  <c:v>0.282939</c:v>
                </c:pt>
                <c:pt idx="283">
                  <c:v>0.283947</c:v>
                </c:pt>
                <c:pt idx="284">
                  <c:v>0.284956</c:v>
                </c:pt>
                <c:pt idx="285">
                  <c:v>0.285964</c:v>
                </c:pt>
                <c:pt idx="286">
                  <c:v>0.286972</c:v>
                </c:pt>
                <c:pt idx="287">
                  <c:v>0.287981</c:v>
                </c:pt>
                <c:pt idx="288">
                  <c:v>0.288989</c:v>
                </c:pt>
                <c:pt idx="289">
                  <c:v>0.289997</c:v>
                </c:pt>
                <c:pt idx="290">
                  <c:v>0.290938</c:v>
                </c:pt>
                <c:pt idx="291">
                  <c:v>0.291947</c:v>
                </c:pt>
                <c:pt idx="292">
                  <c:v>0.292955</c:v>
                </c:pt>
                <c:pt idx="293">
                  <c:v>0.293963</c:v>
                </c:pt>
                <c:pt idx="294">
                  <c:v>0.294972</c:v>
                </c:pt>
                <c:pt idx="295">
                  <c:v>0.29598</c:v>
                </c:pt>
                <c:pt idx="296">
                  <c:v>0.296988</c:v>
                </c:pt>
                <c:pt idx="297">
                  <c:v>0.297997</c:v>
                </c:pt>
                <c:pt idx="298">
                  <c:v>0.298938</c:v>
                </c:pt>
                <c:pt idx="299">
                  <c:v>0.299946</c:v>
                </c:pt>
                <c:pt idx="300">
                  <c:v>0.300955</c:v>
                </c:pt>
                <c:pt idx="301">
                  <c:v>0.301963</c:v>
                </c:pt>
                <c:pt idx="302">
                  <c:v>0.302971</c:v>
                </c:pt>
                <c:pt idx="303">
                  <c:v>0.30398</c:v>
                </c:pt>
                <c:pt idx="304">
                  <c:v>0.304988</c:v>
                </c:pt>
                <c:pt idx="305">
                  <c:v>0.305996</c:v>
                </c:pt>
                <c:pt idx="306">
                  <c:v>0.306937</c:v>
                </c:pt>
                <c:pt idx="307">
                  <c:v>0.307946</c:v>
                </c:pt>
                <c:pt idx="308">
                  <c:v>0.308954</c:v>
                </c:pt>
                <c:pt idx="309">
                  <c:v>0.309962</c:v>
                </c:pt>
                <c:pt idx="310">
                  <c:v>0.310971</c:v>
                </c:pt>
                <c:pt idx="311">
                  <c:v>0.311979</c:v>
                </c:pt>
                <c:pt idx="312">
                  <c:v>0.312987</c:v>
                </c:pt>
                <c:pt idx="313">
                  <c:v>0.313996</c:v>
                </c:pt>
                <c:pt idx="314">
                  <c:v>0.314937</c:v>
                </c:pt>
                <c:pt idx="315">
                  <c:v>0.315945</c:v>
                </c:pt>
                <c:pt idx="316">
                  <c:v>0.316953</c:v>
                </c:pt>
                <c:pt idx="317">
                  <c:v>0.317962</c:v>
                </c:pt>
                <c:pt idx="318">
                  <c:v>0.31897</c:v>
                </c:pt>
                <c:pt idx="319">
                  <c:v>0.319978</c:v>
                </c:pt>
                <c:pt idx="320">
                  <c:v>0.320987</c:v>
                </c:pt>
                <c:pt idx="321">
                  <c:v>0.321995</c:v>
                </c:pt>
                <c:pt idx="322">
                  <c:v>0.322936</c:v>
                </c:pt>
                <c:pt idx="323">
                  <c:v>0.323945</c:v>
                </c:pt>
                <c:pt idx="324">
                  <c:v>0.324953</c:v>
                </c:pt>
                <c:pt idx="325">
                  <c:v>0.325961</c:v>
                </c:pt>
                <c:pt idx="326">
                  <c:v>0.32697</c:v>
                </c:pt>
                <c:pt idx="327">
                  <c:v>0.327978</c:v>
                </c:pt>
                <c:pt idx="328">
                  <c:v>0.328986</c:v>
                </c:pt>
                <c:pt idx="329">
                  <c:v>0.329995</c:v>
                </c:pt>
                <c:pt idx="330">
                  <c:v>0.330936</c:v>
                </c:pt>
                <c:pt idx="331">
                  <c:v>0.331944</c:v>
                </c:pt>
                <c:pt idx="332">
                  <c:v>0.332952</c:v>
                </c:pt>
                <c:pt idx="333">
                  <c:v>0.333961</c:v>
                </c:pt>
                <c:pt idx="334">
                  <c:v>0.334969</c:v>
                </c:pt>
                <c:pt idx="335">
                  <c:v>0.335977</c:v>
                </c:pt>
                <c:pt idx="336">
                  <c:v>0.336986</c:v>
                </c:pt>
                <c:pt idx="337">
                  <c:v>0.337994</c:v>
                </c:pt>
                <c:pt idx="338">
                  <c:v>0.338935</c:v>
                </c:pt>
                <c:pt idx="339">
                  <c:v>0.339944</c:v>
                </c:pt>
                <c:pt idx="340">
                  <c:v>0.340952</c:v>
                </c:pt>
                <c:pt idx="341">
                  <c:v>0.34196</c:v>
                </c:pt>
                <c:pt idx="342">
                  <c:v>0.342969</c:v>
                </c:pt>
                <c:pt idx="343">
                  <c:v>0.343977</c:v>
                </c:pt>
                <c:pt idx="344">
                  <c:v>0.344985</c:v>
                </c:pt>
                <c:pt idx="345">
                  <c:v>0.345994</c:v>
                </c:pt>
                <c:pt idx="346">
                  <c:v>0.346935</c:v>
                </c:pt>
                <c:pt idx="347">
                  <c:v>0.347943</c:v>
                </c:pt>
                <c:pt idx="348">
                  <c:v>0.348951</c:v>
                </c:pt>
                <c:pt idx="349">
                  <c:v>0.34996</c:v>
                </c:pt>
                <c:pt idx="350">
                  <c:v>0.350968</c:v>
                </c:pt>
                <c:pt idx="351">
                  <c:v>0.351976</c:v>
                </c:pt>
                <c:pt idx="352">
                  <c:v>0.352985</c:v>
                </c:pt>
                <c:pt idx="353">
                  <c:v>0.353993</c:v>
                </c:pt>
                <c:pt idx="354">
                  <c:v>0.354934</c:v>
                </c:pt>
                <c:pt idx="355">
                  <c:v>0.355942</c:v>
                </c:pt>
                <c:pt idx="356">
                  <c:v>0.356951</c:v>
                </c:pt>
                <c:pt idx="357">
                  <c:v>0.357959</c:v>
                </c:pt>
                <c:pt idx="358">
                  <c:v>0.358967</c:v>
                </c:pt>
                <c:pt idx="359">
                  <c:v>0.359976</c:v>
                </c:pt>
                <c:pt idx="360">
                  <c:v>0.360984</c:v>
                </c:pt>
                <c:pt idx="361">
                  <c:v>0.361992</c:v>
                </c:pt>
                <c:pt idx="362">
                  <c:v>0.362934</c:v>
                </c:pt>
                <c:pt idx="363">
                  <c:v>0.363942</c:v>
                </c:pt>
                <c:pt idx="364">
                  <c:v>0.36495</c:v>
                </c:pt>
                <c:pt idx="365">
                  <c:v>0.365959</c:v>
                </c:pt>
                <c:pt idx="366">
                  <c:v>0.366967</c:v>
                </c:pt>
                <c:pt idx="367">
                  <c:v>0.367975</c:v>
                </c:pt>
                <c:pt idx="368">
                  <c:v>0.368984</c:v>
                </c:pt>
                <c:pt idx="369">
                  <c:v>0.369992</c:v>
                </c:pt>
                <c:pt idx="370">
                  <c:v>0.370933</c:v>
                </c:pt>
                <c:pt idx="371">
                  <c:v>0.371941</c:v>
                </c:pt>
                <c:pt idx="372">
                  <c:v>0.37295</c:v>
                </c:pt>
                <c:pt idx="373">
                  <c:v>0.373958</c:v>
                </c:pt>
                <c:pt idx="374">
                  <c:v>0.374966</c:v>
                </c:pt>
                <c:pt idx="375">
                  <c:v>0.375975</c:v>
                </c:pt>
                <c:pt idx="376">
                  <c:v>0.376983</c:v>
                </c:pt>
                <c:pt idx="377">
                  <c:v>0.377991</c:v>
                </c:pt>
                <c:pt idx="378">
                  <c:v>0.379</c:v>
                </c:pt>
                <c:pt idx="379">
                  <c:v>0.379941</c:v>
                </c:pt>
                <c:pt idx="380">
                  <c:v>0.380949</c:v>
                </c:pt>
                <c:pt idx="381">
                  <c:v>0.381958</c:v>
                </c:pt>
                <c:pt idx="382">
                  <c:v>0.382966</c:v>
                </c:pt>
                <c:pt idx="383">
                  <c:v>0.383974</c:v>
                </c:pt>
                <c:pt idx="384">
                  <c:v>0.384983</c:v>
                </c:pt>
                <c:pt idx="385">
                  <c:v>0.385991</c:v>
                </c:pt>
                <c:pt idx="386">
                  <c:v>0.386999</c:v>
                </c:pt>
                <c:pt idx="387">
                  <c:v>0.38794</c:v>
                </c:pt>
                <c:pt idx="388">
                  <c:v>0.388949</c:v>
                </c:pt>
                <c:pt idx="389">
                  <c:v>0.389957</c:v>
                </c:pt>
                <c:pt idx="390">
                  <c:v>0.390965</c:v>
                </c:pt>
                <c:pt idx="391">
                  <c:v>0.391974</c:v>
                </c:pt>
                <c:pt idx="392">
                  <c:v>0.392982</c:v>
                </c:pt>
                <c:pt idx="393">
                  <c:v>0.39399</c:v>
                </c:pt>
                <c:pt idx="394">
                  <c:v>0.394999</c:v>
                </c:pt>
                <c:pt idx="395">
                  <c:v>0.39594</c:v>
                </c:pt>
                <c:pt idx="396">
                  <c:v>0.396948</c:v>
                </c:pt>
                <c:pt idx="397">
                  <c:v>0.397956</c:v>
                </c:pt>
                <c:pt idx="398">
                  <c:v>0.398965</c:v>
                </c:pt>
                <c:pt idx="399">
                  <c:v>0.399973</c:v>
                </c:pt>
                <c:pt idx="400">
                  <c:v>0.400981</c:v>
                </c:pt>
                <c:pt idx="401">
                  <c:v>0.40199</c:v>
                </c:pt>
                <c:pt idx="402">
                  <c:v>0.402998</c:v>
                </c:pt>
                <c:pt idx="403">
                  <c:v>0.403939</c:v>
                </c:pt>
                <c:pt idx="404">
                  <c:v>0.404948</c:v>
                </c:pt>
                <c:pt idx="405">
                  <c:v>0.405956</c:v>
                </c:pt>
                <c:pt idx="406">
                  <c:v>0.406964</c:v>
                </c:pt>
                <c:pt idx="407">
                  <c:v>0.407973</c:v>
                </c:pt>
                <c:pt idx="408">
                  <c:v>0.408981</c:v>
                </c:pt>
                <c:pt idx="409">
                  <c:v>0.409989</c:v>
                </c:pt>
                <c:pt idx="410">
                  <c:v>0.410998</c:v>
                </c:pt>
                <c:pt idx="411">
                  <c:v>0.411939</c:v>
                </c:pt>
                <c:pt idx="412">
                  <c:v>0.412947</c:v>
                </c:pt>
                <c:pt idx="413">
                  <c:v>0.413955</c:v>
                </c:pt>
                <c:pt idx="414">
                  <c:v>0.414964</c:v>
                </c:pt>
                <c:pt idx="415">
                  <c:v>0.415972</c:v>
                </c:pt>
                <c:pt idx="416">
                  <c:v>0.41698</c:v>
                </c:pt>
                <c:pt idx="417">
                  <c:v>0.417989</c:v>
                </c:pt>
                <c:pt idx="418">
                  <c:v>0.418997</c:v>
                </c:pt>
                <c:pt idx="419">
                  <c:v>0.419938</c:v>
                </c:pt>
                <c:pt idx="420">
                  <c:v>0.420946</c:v>
                </c:pt>
                <c:pt idx="421">
                  <c:v>0.421955</c:v>
                </c:pt>
                <c:pt idx="422">
                  <c:v>0.422963</c:v>
                </c:pt>
                <c:pt idx="423">
                  <c:v>0.423971</c:v>
                </c:pt>
                <c:pt idx="424">
                  <c:v>0.42498</c:v>
                </c:pt>
                <c:pt idx="425">
                  <c:v>0.425988</c:v>
                </c:pt>
                <c:pt idx="426">
                  <c:v>0.426997</c:v>
                </c:pt>
                <c:pt idx="427">
                  <c:v>0.427938</c:v>
                </c:pt>
                <c:pt idx="428">
                  <c:v>0.428946</c:v>
                </c:pt>
                <c:pt idx="429">
                  <c:v>0.429954</c:v>
                </c:pt>
                <c:pt idx="430">
                  <c:v>0.430963</c:v>
                </c:pt>
                <c:pt idx="431">
                  <c:v>0.431971</c:v>
                </c:pt>
                <c:pt idx="432">
                  <c:v>0.432979</c:v>
                </c:pt>
                <c:pt idx="433">
                  <c:v>0.433988</c:v>
                </c:pt>
                <c:pt idx="434">
                  <c:v>0.434996</c:v>
                </c:pt>
                <c:pt idx="435">
                  <c:v>0.435937</c:v>
                </c:pt>
                <c:pt idx="436">
                  <c:v>0.436945</c:v>
                </c:pt>
                <c:pt idx="437">
                  <c:v>0.437954</c:v>
                </c:pt>
                <c:pt idx="438">
                  <c:v>0.438962</c:v>
                </c:pt>
                <c:pt idx="439">
                  <c:v>0.43997</c:v>
                </c:pt>
                <c:pt idx="440">
                  <c:v>0.440979</c:v>
                </c:pt>
                <c:pt idx="441">
                  <c:v>0.441987</c:v>
                </c:pt>
                <c:pt idx="442">
                  <c:v>0.442995</c:v>
                </c:pt>
                <c:pt idx="443">
                  <c:v>0.443937</c:v>
                </c:pt>
                <c:pt idx="444">
                  <c:v>0.444945</c:v>
                </c:pt>
                <c:pt idx="445">
                  <c:v>0.445953</c:v>
                </c:pt>
                <c:pt idx="446">
                  <c:v>0.446962</c:v>
                </c:pt>
                <c:pt idx="447">
                  <c:v>0.44797</c:v>
                </c:pt>
                <c:pt idx="448">
                  <c:v>0.448978</c:v>
                </c:pt>
                <c:pt idx="449">
                  <c:v>0.449987</c:v>
                </c:pt>
                <c:pt idx="450">
                  <c:v>0.450995</c:v>
                </c:pt>
                <c:pt idx="451">
                  <c:v>0.451936</c:v>
                </c:pt>
                <c:pt idx="452">
                  <c:v>0.452944</c:v>
                </c:pt>
                <c:pt idx="453">
                  <c:v>0.453953</c:v>
                </c:pt>
                <c:pt idx="454">
                  <c:v>0.454961</c:v>
                </c:pt>
                <c:pt idx="455">
                  <c:v>0.455969</c:v>
                </c:pt>
                <c:pt idx="456">
                  <c:v>0.456978</c:v>
                </c:pt>
                <c:pt idx="457">
                  <c:v>0.457986</c:v>
                </c:pt>
                <c:pt idx="458">
                  <c:v>0.458994</c:v>
                </c:pt>
                <c:pt idx="459">
                  <c:v>0.459935</c:v>
                </c:pt>
                <c:pt idx="460">
                  <c:v>0.460944</c:v>
                </c:pt>
                <c:pt idx="461">
                  <c:v>0.461952</c:v>
                </c:pt>
                <c:pt idx="462">
                  <c:v>0.46296</c:v>
                </c:pt>
                <c:pt idx="463">
                  <c:v>0.463969</c:v>
                </c:pt>
                <c:pt idx="464">
                  <c:v>0.464977</c:v>
                </c:pt>
                <c:pt idx="465">
                  <c:v>0.465985</c:v>
                </c:pt>
                <c:pt idx="466">
                  <c:v>0.466994</c:v>
                </c:pt>
                <c:pt idx="467">
                  <c:v>0.467935</c:v>
                </c:pt>
                <c:pt idx="468">
                  <c:v>0.468943</c:v>
                </c:pt>
                <c:pt idx="469">
                  <c:v>0.469952</c:v>
                </c:pt>
                <c:pt idx="470">
                  <c:v>0.47096</c:v>
                </c:pt>
                <c:pt idx="471">
                  <c:v>0.471968</c:v>
                </c:pt>
                <c:pt idx="472">
                  <c:v>0.472977</c:v>
                </c:pt>
                <c:pt idx="473">
                  <c:v>0.473985</c:v>
                </c:pt>
                <c:pt idx="474">
                  <c:v>0.474993</c:v>
                </c:pt>
                <c:pt idx="475">
                  <c:v>0.475934</c:v>
                </c:pt>
                <c:pt idx="476">
                  <c:v>0.476943</c:v>
                </c:pt>
                <c:pt idx="477">
                  <c:v>0.477951</c:v>
                </c:pt>
                <c:pt idx="478">
                  <c:v>0.478959</c:v>
                </c:pt>
                <c:pt idx="479">
                  <c:v>0.479968</c:v>
                </c:pt>
                <c:pt idx="480">
                  <c:v>0.480976</c:v>
                </c:pt>
                <c:pt idx="481">
                  <c:v>0.481984</c:v>
                </c:pt>
                <c:pt idx="482">
                  <c:v>0.482993</c:v>
                </c:pt>
                <c:pt idx="483">
                  <c:v>0.483934</c:v>
                </c:pt>
                <c:pt idx="484">
                  <c:v>0.484942</c:v>
                </c:pt>
                <c:pt idx="485">
                  <c:v>0.485951</c:v>
                </c:pt>
                <c:pt idx="486">
                  <c:v>0.486959</c:v>
                </c:pt>
                <c:pt idx="487">
                  <c:v>0.487967</c:v>
                </c:pt>
                <c:pt idx="488">
                  <c:v>0.488976</c:v>
                </c:pt>
                <c:pt idx="489">
                  <c:v>0.489984</c:v>
                </c:pt>
                <c:pt idx="490">
                  <c:v>0.490992</c:v>
                </c:pt>
                <c:pt idx="491">
                  <c:v>0.491933</c:v>
                </c:pt>
                <c:pt idx="492">
                  <c:v>0.492942</c:v>
                </c:pt>
                <c:pt idx="493">
                  <c:v>0.49395</c:v>
                </c:pt>
                <c:pt idx="494">
                  <c:v>0.494958</c:v>
                </c:pt>
                <c:pt idx="495">
                  <c:v>0.495967</c:v>
                </c:pt>
                <c:pt idx="496">
                  <c:v>0.496975</c:v>
                </c:pt>
                <c:pt idx="497">
                  <c:v>0.497983</c:v>
                </c:pt>
                <c:pt idx="498">
                  <c:v>0.498992</c:v>
                </c:pt>
                <c:pt idx="499">
                  <c:v>0.5</c:v>
                </c:pt>
                <c:pt idx="500">
                  <c:v>0.500941</c:v>
                </c:pt>
                <c:pt idx="501">
                  <c:v>0.501949</c:v>
                </c:pt>
                <c:pt idx="502">
                  <c:v>0.502958</c:v>
                </c:pt>
                <c:pt idx="503">
                  <c:v>0.503966</c:v>
                </c:pt>
                <c:pt idx="504">
                  <c:v>0.504974</c:v>
                </c:pt>
                <c:pt idx="505">
                  <c:v>0.505983</c:v>
                </c:pt>
                <c:pt idx="506">
                  <c:v>0.506991</c:v>
                </c:pt>
                <c:pt idx="507">
                  <c:v>0.507999</c:v>
                </c:pt>
                <c:pt idx="508">
                  <c:v>0.508941</c:v>
                </c:pt>
                <c:pt idx="509">
                  <c:v>0.509949</c:v>
                </c:pt>
                <c:pt idx="510">
                  <c:v>0.510957</c:v>
                </c:pt>
                <c:pt idx="511">
                  <c:v>0.511966</c:v>
                </c:pt>
                <c:pt idx="512">
                  <c:v>0.512974</c:v>
                </c:pt>
                <c:pt idx="513">
                  <c:v>0.513982</c:v>
                </c:pt>
                <c:pt idx="514">
                  <c:v>0.514991</c:v>
                </c:pt>
                <c:pt idx="515">
                  <c:v>0.515999</c:v>
                </c:pt>
                <c:pt idx="516">
                  <c:v>0.51694</c:v>
                </c:pt>
                <c:pt idx="517">
                  <c:v>0.517948</c:v>
                </c:pt>
                <c:pt idx="518">
                  <c:v>0.518957</c:v>
                </c:pt>
                <c:pt idx="519">
                  <c:v>0.519965</c:v>
                </c:pt>
                <c:pt idx="520">
                  <c:v>0.520973</c:v>
                </c:pt>
                <c:pt idx="521">
                  <c:v>0.521982</c:v>
                </c:pt>
                <c:pt idx="522">
                  <c:v>0.52299</c:v>
                </c:pt>
                <c:pt idx="523">
                  <c:v>0.523998</c:v>
                </c:pt>
                <c:pt idx="524">
                  <c:v>0.524939</c:v>
                </c:pt>
                <c:pt idx="525">
                  <c:v>0.525948</c:v>
                </c:pt>
                <c:pt idx="526">
                  <c:v>0.526956</c:v>
                </c:pt>
                <c:pt idx="527">
                  <c:v>0.527965</c:v>
                </c:pt>
                <c:pt idx="528">
                  <c:v>0.528973</c:v>
                </c:pt>
                <c:pt idx="529">
                  <c:v>0.529981</c:v>
                </c:pt>
                <c:pt idx="530">
                  <c:v>0.53099</c:v>
                </c:pt>
                <c:pt idx="531">
                  <c:v>0.531998</c:v>
                </c:pt>
                <c:pt idx="532">
                  <c:v>0.532939</c:v>
                </c:pt>
                <c:pt idx="533">
                  <c:v>0.533947</c:v>
                </c:pt>
                <c:pt idx="534">
                  <c:v>0.534956</c:v>
                </c:pt>
                <c:pt idx="535">
                  <c:v>0.535964</c:v>
                </c:pt>
                <c:pt idx="536">
                  <c:v>0.536972</c:v>
                </c:pt>
                <c:pt idx="537">
                  <c:v>0.537981</c:v>
                </c:pt>
                <c:pt idx="538">
                  <c:v>0.538989</c:v>
                </c:pt>
                <c:pt idx="539">
                  <c:v>0.539997</c:v>
                </c:pt>
                <c:pt idx="540">
                  <c:v>0.540938</c:v>
                </c:pt>
                <c:pt idx="541">
                  <c:v>0.541947</c:v>
                </c:pt>
                <c:pt idx="542">
                  <c:v>0.542955</c:v>
                </c:pt>
                <c:pt idx="543">
                  <c:v>0.543963</c:v>
                </c:pt>
                <c:pt idx="544">
                  <c:v>0.544972</c:v>
                </c:pt>
                <c:pt idx="545">
                  <c:v>0.54598</c:v>
                </c:pt>
                <c:pt idx="546">
                  <c:v>0.546988</c:v>
                </c:pt>
                <c:pt idx="547">
                  <c:v>0.547997</c:v>
                </c:pt>
                <c:pt idx="548">
                  <c:v>0.548938</c:v>
                </c:pt>
                <c:pt idx="549">
                  <c:v>0.549946</c:v>
                </c:pt>
                <c:pt idx="550">
                  <c:v>0.550955</c:v>
                </c:pt>
                <c:pt idx="551">
                  <c:v>0.551963</c:v>
                </c:pt>
                <c:pt idx="552">
                  <c:v>0.552971</c:v>
                </c:pt>
                <c:pt idx="553">
                  <c:v>0.55398</c:v>
                </c:pt>
                <c:pt idx="554">
                  <c:v>0.554988</c:v>
                </c:pt>
                <c:pt idx="555">
                  <c:v>0.555996</c:v>
                </c:pt>
                <c:pt idx="556">
                  <c:v>0.556937</c:v>
                </c:pt>
                <c:pt idx="557">
                  <c:v>0.557946</c:v>
                </c:pt>
                <c:pt idx="558">
                  <c:v>0.558954</c:v>
                </c:pt>
                <c:pt idx="559">
                  <c:v>0.559962</c:v>
                </c:pt>
                <c:pt idx="560">
                  <c:v>0.560971</c:v>
                </c:pt>
                <c:pt idx="561">
                  <c:v>0.561979</c:v>
                </c:pt>
                <c:pt idx="562">
                  <c:v>0.562987</c:v>
                </c:pt>
                <c:pt idx="563">
                  <c:v>0.563996</c:v>
                </c:pt>
                <c:pt idx="564">
                  <c:v>0.564937</c:v>
                </c:pt>
                <c:pt idx="565">
                  <c:v>0.565945</c:v>
                </c:pt>
                <c:pt idx="566">
                  <c:v>0.566953</c:v>
                </c:pt>
                <c:pt idx="567">
                  <c:v>0.567962</c:v>
                </c:pt>
                <c:pt idx="568">
                  <c:v>0.56897</c:v>
                </c:pt>
                <c:pt idx="569">
                  <c:v>0.569978</c:v>
                </c:pt>
                <c:pt idx="570">
                  <c:v>0.570987</c:v>
                </c:pt>
                <c:pt idx="571">
                  <c:v>0.571995</c:v>
                </c:pt>
                <c:pt idx="572">
                  <c:v>0.572936</c:v>
                </c:pt>
                <c:pt idx="573">
                  <c:v>0.573945</c:v>
                </c:pt>
                <c:pt idx="574">
                  <c:v>0.574953</c:v>
                </c:pt>
                <c:pt idx="575">
                  <c:v>0.575961</c:v>
                </c:pt>
                <c:pt idx="576">
                  <c:v>0.57697</c:v>
                </c:pt>
                <c:pt idx="577">
                  <c:v>0.577978</c:v>
                </c:pt>
                <c:pt idx="578">
                  <c:v>0.578986</c:v>
                </c:pt>
                <c:pt idx="579">
                  <c:v>0.579995</c:v>
                </c:pt>
                <c:pt idx="580">
                  <c:v>0.580936</c:v>
                </c:pt>
                <c:pt idx="581">
                  <c:v>0.581944</c:v>
                </c:pt>
                <c:pt idx="582">
                  <c:v>0.582952</c:v>
                </c:pt>
                <c:pt idx="583">
                  <c:v>0.583961</c:v>
                </c:pt>
                <c:pt idx="584">
                  <c:v>0.584969</c:v>
                </c:pt>
                <c:pt idx="585">
                  <c:v>0.585977</c:v>
                </c:pt>
                <c:pt idx="586">
                  <c:v>0.586986</c:v>
                </c:pt>
                <c:pt idx="587">
                  <c:v>0.587994</c:v>
                </c:pt>
                <c:pt idx="588">
                  <c:v>0.588935</c:v>
                </c:pt>
                <c:pt idx="589">
                  <c:v>0.589944</c:v>
                </c:pt>
                <c:pt idx="590">
                  <c:v>0.590952</c:v>
                </c:pt>
                <c:pt idx="591">
                  <c:v>0.59196</c:v>
                </c:pt>
                <c:pt idx="592">
                  <c:v>0.592969</c:v>
                </c:pt>
                <c:pt idx="593">
                  <c:v>0.593977</c:v>
                </c:pt>
                <c:pt idx="594">
                  <c:v>0.594985</c:v>
                </c:pt>
                <c:pt idx="595">
                  <c:v>0.595994</c:v>
                </c:pt>
                <c:pt idx="596">
                  <c:v>0.596935</c:v>
                </c:pt>
                <c:pt idx="597">
                  <c:v>0.597943</c:v>
                </c:pt>
                <c:pt idx="598">
                  <c:v>0.598951</c:v>
                </c:pt>
                <c:pt idx="599">
                  <c:v>0.59996</c:v>
                </c:pt>
                <c:pt idx="600">
                  <c:v>0.600968</c:v>
                </c:pt>
                <c:pt idx="601">
                  <c:v>0.601976</c:v>
                </c:pt>
                <c:pt idx="602">
                  <c:v>0.602985</c:v>
                </c:pt>
                <c:pt idx="603">
                  <c:v>0.603993</c:v>
                </c:pt>
                <c:pt idx="604">
                  <c:v>0.604934</c:v>
                </c:pt>
                <c:pt idx="605">
                  <c:v>0.605942</c:v>
                </c:pt>
                <c:pt idx="606">
                  <c:v>0.606951</c:v>
                </c:pt>
                <c:pt idx="607">
                  <c:v>0.607959</c:v>
                </c:pt>
                <c:pt idx="608">
                  <c:v>0.608967</c:v>
                </c:pt>
                <c:pt idx="609">
                  <c:v>0.609976</c:v>
                </c:pt>
                <c:pt idx="610">
                  <c:v>0.610984</c:v>
                </c:pt>
                <c:pt idx="611">
                  <c:v>0.611992</c:v>
                </c:pt>
                <c:pt idx="612">
                  <c:v>0.612934</c:v>
                </c:pt>
                <c:pt idx="613">
                  <c:v>0.613942</c:v>
                </c:pt>
                <c:pt idx="614">
                  <c:v>0.61495</c:v>
                </c:pt>
                <c:pt idx="615">
                  <c:v>0.615959</c:v>
                </c:pt>
                <c:pt idx="616">
                  <c:v>0.616967</c:v>
                </c:pt>
                <c:pt idx="617">
                  <c:v>0.617975</c:v>
                </c:pt>
                <c:pt idx="618">
                  <c:v>0.618984</c:v>
                </c:pt>
                <c:pt idx="619">
                  <c:v>0.619992</c:v>
                </c:pt>
                <c:pt idx="620">
                  <c:v>0.620933</c:v>
                </c:pt>
                <c:pt idx="621">
                  <c:v>0.621941</c:v>
                </c:pt>
                <c:pt idx="622">
                  <c:v>0.62295</c:v>
                </c:pt>
                <c:pt idx="623">
                  <c:v>0.623958</c:v>
                </c:pt>
                <c:pt idx="624">
                  <c:v>0.624966</c:v>
                </c:pt>
                <c:pt idx="625">
                  <c:v>0.625975</c:v>
                </c:pt>
                <c:pt idx="626">
                  <c:v>0.626983</c:v>
                </c:pt>
                <c:pt idx="627">
                  <c:v>0.627991</c:v>
                </c:pt>
                <c:pt idx="628">
                  <c:v>0.629</c:v>
                </c:pt>
                <c:pt idx="629">
                  <c:v>0.629941</c:v>
                </c:pt>
                <c:pt idx="630">
                  <c:v>0.630949</c:v>
                </c:pt>
                <c:pt idx="631">
                  <c:v>0.631958</c:v>
                </c:pt>
                <c:pt idx="632">
                  <c:v>0.632966</c:v>
                </c:pt>
                <c:pt idx="633">
                  <c:v>0.633974</c:v>
                </c:pt>
                <c:pt idx="634">
                  <c:v>0.634983</c:v>
                </c:pt>
                <c:pt idx="635">
                  <c:v>0.635991</c:v>
                </c:pt>
                <c:pt idx="636">
                  <c:v>0.636999</c:v>
                </c:pt>
                <c:pt idx="637">
                  <c:v>0.63794</c:v>
                </c:pt>
                <c:pt idx="638">
                  <c:v>0.638949</c:v>
                </c:pt>
                <c:pt idx="639">
                  <c:v>0.639957</c:v>
                </c:pt>
                <c:pt idx="640">
                  <c:v>0.640965</c:v>
                </c:pt>
                <c:pt idx="641">
                  <c:v>0.641974</c:v>
                </c:pt>
                <c:pt idx="642">
                  <c:v>0.642982</c:v>
                </c:pt>
                <c:pt idx="643">
                  <c:v>0.64399</c:v>
                </c:pt>
                <c:pt idx="644">
                  <c:v>0.644999</c:v>
                </c:pt>
                <c:pt idx="645">
                  <c:v>0.64594</c:v>
                </c:pt>
                <c:pt idx="646">
                  <c:v>0.646948</c:v>
                </c:pt>
                <c:pt idx="647">
                  <c:v>0.647956</c:v>
                </c:pt>
                <c:pt idx="648">
                  <c:v>0.648965</c:v>
                </c:pt>
                <c:pt idx="649">
                  <c:v>0.649973</c:v>
                </c:pt>
                <c:pt idx="650">
                  <c:v>0.650981</c:v>
                </c:pt>
                <c:pt idx="651">
                  <c:v>0.65199</c:v>
                </c:pt>
                <c:pt idx="652">
                  <c:v>0.652998</c:v>
                </c:pt>
                <c:pt idx="653">
                  <c:v>0.653939</c:v>
                </c:pt>
                <c:pt idx="654">
                  <c:v>0.654948</c:v>
                </c:pt>
                <c:pt idx="655">
                  <c:v>0.655956</c:v>
                </c:pt>
                <c:pt idx="656">
                  <c:v>0.656964</c:v>
                </c:pt>
                <c:pt idx="657">
                  <c:v>0.657973</c:v>
                </c:pt>
                <c:pt idx="658">
                  <c:v>0.658981</c:v>
                </c:pt>
                <c:pt idx="659">
                  <c:v>0.659989</c:v>
                </c:pt>
                <c:pt idx="660">
                  <c:v>0.660998</c:v>
                </c:pt>
                <c:pt idx="661">
                  <c:v>0.661939</c:v>
                </c:pt>
                <c:pt idx="662">
                  <c:v>0.662947</c:v>
                </c:pt>
                <c:pt idx="663">
                  <c:v>0.663955</c:v>
                </c:pt>
                <c:pt idx="664">
                  <c:v>0.664964</c:v>
                </c:pt>
                <c:pt idx="665">
                  <c:v>0.665972</c:v>
                </c:pt>
                <c:pt idx="666">
                  <c:v>0.66698</c:v>
                </c:pt>
                <c:pt idx="667">
                  <c:v>0.667989</c:v>
                </c:pt>
                <c:pt idx="668">
                  <c:v>0.668997</c:v>
                </c:pt>
                <c:pt idx="669">
                  <c:v>0.669938</c:v>
                </c:pt>
                <c:pt idx="670">
                  <c:v>0.670946</c:v>
                </c:pt>
                <c:pt idx="671">
                  <c:v>0.671955</c:v>
                </c:pt>
                <c:pt idx="672">
                  <c:v>0.672963</c:v>
                </c:pt>
                <c:pt idx="673">
                  <c:v>0.673971</c:v>
                </c:pt>
                <c:pt idx="674">
                  <c:v>0.67498</c:v>
                </c:pt>
                <c:pt idx="675">
                  <c:v>0.675988</c:v>
                </c:pt>
                <c:pt idx="676">
                  <c:v>0.676997</c:v>
                </c:pt>
                <c:pt idx="677">
                  <c:v>0.677938</c:v>
                </c:pt>
                <c:pt idx="678">
                  <c:v>0.678946</c:v>
                </c:pt>
                <c:pt idx="679">
                  <c:v>0.679954</c:v>
                </c:pt>
                <c:pt idx="680">
                  <c:v>0.680963</c:v>
                </c:pt>
                <c:pt idx="681">
                  <c:v>0.681971</c:v>
                </c:pt>
                <c:pt idx="682">
                  <c:v>0.682979</c:v>
                </c:pt>
                <c:pt idx="683">
                  <c:v>0.683988</c:v>
                </c:pt>
                <c:pt idx="684">
                  <c:v>0.684996</c:v>
                </c:pt>
                <c:pt idx="685">
                  <c:v>0.685937</c:v>
                </c:pt>
                <c:pt idx="686">
                  <c:v>0.686945</c:v>
                </c:pt>
                <c:pt idx="687">
                  <c:v>0.687954</c:v>
                </c:pt>
                <c:pt idx="688">
                  <c:v>0.688962</c:v>
                </c:pt>
                <c:pt idx="689">
                  <c:v>0.68997</c:v>
                </c:pt>
                <c:pt idx="690">
                  <c:v>0.690979</c:v>
                </c:pt>
                <c:pt idx="691">
                  <c:v>0.691987</c:v>
                </c:pt>
                <c:pt idx="692">
                  <c:v>0.692995</c:v>
                </c:pt>
                <c:pt idx="693">
                  <c:v>0.693937</c:v>
                </c:pt>
                <c:pt idx="694">
                  <c:v>0.694945</c:v>
                </c:pt>
                <c:pt idx="695">
                  <c:v>0.695953</c:v>
                </c:pt>
                <c:pt idx="696">
                  <c:v>0.696962</c:v>
                </c:pt>
                <c:pt idx="697">
                  <c:v>0.69797</c:v>
                </c:pt>
                <c:pt idx="698">
                  <c:v>0.698978</c:v>
                </c:pt>
                <c:pt idx="699">
                  <c:v>0.699987</c:v>
                </c:pt>
                <c:pt idx="700">
                  <c:v>0.700995</c:v>
                </c:pt>
                <c:pt idx="701">
                  <c:v>0.701936</c:v>
                </c:pt>
                <c:pt idx="702">
                  <c:v>0.702944</c:v>
                </c:pt>
                <c:pt idx="703">
                  <c:v>0.703953</c:v>
                </c:pt>
                <c:pt idx="704">
                  <c:v>0.704961</c:v>
                </c:pt>
                <c:pt idx="705">
                  <c:v>0.705969</c:v>
                </c:pt>
                <c:pt idx="706">
                  <c:v>0.706978</c:v>
                </c:pt>
                <c:pt idx="707">
                  <c:v>0.707986</c:v>
                </c:pt>
                <c:pt idx="708">
                  <c:v>0.708994</c:v>
                </c:pt>
                <c:pt idx="709">
                  <c:v>0.709935</c:v>
                </c:pt>
                <c:pt idx="710">
                  <c:v>0.710944</c:v>
                </c:pt>
                <c:pt idx="711">
                  <c:v>0.711952</c:v>
                </c:pt>
                <c:pt idx="712">
                  <c:v>0.71296</c:v>
                </c:pt>
                <c:pt idx="713">
                  <c:v>0.713969</c:v>
                </c:pt>
                <c:pt idx="714">
                  <c:v>0.714977</c:v>
                </c:pt>
                <c:pt idx="715">
                  <c:v>0.715985</c:v>
                </c:pt>
                <c:pt idx="716">
                  <c:v>0.716994</c:v>
                </c:pt>
                <c:pt idx="717">
                  <c:v>0.717935</c:v>
                </c:pt>
                <c:pt idx="718">
                  <c:v>0.718943</c:v>
                </c:pt>
                <c:pt idx="719">
                  <c:v>0.719952</c:v>
                </c:pt>
                <c:pt idx="720">
                  <c:v>0.72096</c:v>
                </c:pt>
                <c:pt idx="721">
                  <c:v>0.721968</c:v>
                </c:pt>
                <c:pt idx="722">
                  <c:v>0.722977</c:v>
                </c:pt>
                <c:pt idx="723">
                  <c:v>0.723985</c:v>
                </c:pt>
                <c:pt idx="724">
                  <c:v>0.724993</c:v>
                </c:pt>
                <c:pt idx="725">
                  <c:v>0.725934</c:v>
                </c:pt>
                <c:pt idx="726">
                  <c:v>0.726943</c:v>
                </c:pt>
                <c:pt idx="727">
                  <c:v>0.727951</c:v>
                </c:pt>
                <c:pt idx="728">
                  <c:v>0.728959</c:v>
                </c:pt>
                <c:pt idx="729">
                  <c:v>0.729968</c:v>
                </c:pt>
                <c:pt idx="730">
                  <c:v>0.730976</c:v>
                </c:pt>
                <c:pt idx="731">
                  <c:v>0.731984</c:v>
                </c:pt>
                <c:pt idx="732">
                  <c:v>0.732993</c:v>
                </c:pt>
                <c:pt idx="733">
                  <c:v>0.733934</c:v>
                </c:pt>
                <c:pt idx="734">
                  <c:v>0.734942</c:v>
                </c:pt>
                <c:pt idx="735">
                  <c:v>0.735951</c:v>
                </c:pt>
                <c:pt idx="736">
                  <c:v>0.736959</c:v>
                </c:pt>
                <c:pt idx="737">
                  <c:v>0.737967</c:v>
                </c:pt>
                <c:pt idx="738">
                  <c:v>0.738976</c:v>
                </c:pt>
                <c:pt idx="739">
                  <c:v>0.739984</c:v>
                </c:pt>
                <c:pt idx="740">
                  <c:v>0.740992</c:v>
                </c:pt>
                <c:pt idx="741">
                  <c:v>0.741933</c:v>
                </c:pt>
                <c:pt idx="742">
                  <c:v>0.742942</c:v>
                </c:pt>
                <c:pt idx="743">
                  <c:v>0.74395</c:v>
                </c:pt>
                <c:pt idx="744">
                  <c:v>0.744958</c:v>
                </c:pt>
                <c:pt idx="745">
                  <c:v>0.745967</c:v>
                </c:pt>
                <c:pt idx="746">
                  <c:v>0.746975</c:v>
                </c:pt>
                <c:pt idx="747">
                  <c:v>0.747983</c:v>
                </c:pt>
                <c:pt idx="748">
                  <c:v>0.748992</c:v>
                </c:pt>
                <c:pt idx="749">
                  <c:v>0.75</c:v>
                </c:pt>
                <c:pt idx="750">
                  <c:v>0.750941</c:v>
                </c:pt>
                <c:pt idx="751">
                  <c:v>0.751949</c:v>
                </c:pt>
                <c:pt idx="752">
                  <c:v>0.752958</c:v>
                </c:pt>
                <c:pt idx="753">
                  <c:v>0.753966</c:v>
                </c:pt>
                <c:pt idx="754">
                  <c:v>0.754974</c:v>
                </c:pt>
                <c:pt idx="755">
                  <c:v>0.755983</c:v>
                </c:pt>
                <c:pt idx="756">
                  <c:v>0.756991</c:v>
                </c:pt>
                <c:pt idx="757">
                  <c:v>0.757999</c:v>
                </c:pt>
                <c:pt idx="758">
                  <c:v>0.758941</c:v>
                </c:pt>
                <c:pt idx="759">
                  <c:v>0.759949</c:v>
                </c:pt>
                <c:pt idx="760">
                  <c:v>0.760957</c:v>
                </c:pt>
                <c:pt idx="761">
                  <c:v>0.761966</c:v>
                </c:pt>
                <c:pt idx="762">
                  <c:v>0.762974</c:v>
                </c:pt>
                <c:pt idx="763">
                  <c:v>0.763982</c:v>
                </c:pt>
                <c:pt idx="764">
                  <c:v>0.764991</c:v>
                </c:pt>
                <c:pt idx="765">
                  <c:v>0.765999</c:v>
                </c:pt>
                <c:pt idx="766">
                  <c:v>0.76694</c:v>
                </c:pt>
                <c:pt idx="767">
                  <c:v>0.767948</c:v>
                </c:pt>
                <c:pt idx="768">
                  <c:v>0.768957</c:v>
                </c:pt>
                <c:pt idx="769">
                  <c:v>0.769965</c:v>
                </c:pt>
                <c:pt idx="770">
                  <c:v>0.770973</c:v>
                </c:pt>
                <c:pt idx="771">
                  <c:v>0.771982</c:v>
                </c:pt>
                <c:pt idx="772">
                  <c:v>0.77299</c:v>
                </c:pt>
                <c:pt idx="773">
                  <c:v>0.773998</c:v>
                </c:pt>
                <c:pt idx="774">
                  <c:v>0.774939</c:v>
                </c:pt>
                <c:pt idx="775">
                  <c:v>0.775948</c:v>
                </c:pt>
                <c:pt idx="776">
                  <c:v>0.776956</c:v>
                </c:pt>
                <c:pt idx="777">
                  <c:v>0.777965</c:v>
                </c:pt>
                <c:pt idx="778">
                  <c:v>0.778973</c:v>
                </c:pt>
                <c:pt idx="779">
                  <c:v>0.779981</c:v>
                </c:pt>
                <c:pt idx="780">
                  <c:v>0.78099</c:v>
                </c:pt>
                <c:pt idx="781">
                  <c:v>0.781998</c:v>
                </c:pt>
                <c:pt idx="782">
                  <c:v>0.782939</c:v>
                </c:pt>
                <c:pt idx="783">
                  <c:v>0.783947</c:v>
                </c:pt>
                <c:pt idx="784">
                  <c:v>0.784956</c:v>
                </c:pt>
                <c:pt idx="785">
                  <c:v>0.785964</c:v>
                </c:pt>
                <c:pt idx="786">
                  <c:v>0.786972</c:v>
                </c:pt>
                <c:pt idx="787">
                  <c:v>0.787981</c:v>
                </c:pt>
                <c:pt idx="788">
                  <c:v>0.788989</c:v>
                </c:pt>
                <c:pt idx="789">
                  <c:v>0.789997</c:v>
                </c:pt>
                <c:pt idx="790">
                  <c:v>0.790938</c:v>
                </c:pt>
                <c:pt idx="791">
                  <c:v>0.791947</c:v>
                </c:pt>
                <c:pt idx="792">
                  <c:v>0.792955</c:v>
                </c:pt>
                <c:pt idx="793">
                  <c:v>0.793963</c:v>
                </c:pt>
                <c:pt idx="794">
                  <c:v>0.794972</c:v>
                </c:pt>
                <c:pt idx="795">
                  <c:v>0.79598</c:v>
                </c:pt>
                <c:pt idx="796">
                  <c:v>0.796988</c:v>
                </c:pt>
                <c:pt idx="797">
                  <c:v>0.797997</c:v>
                </c:pt>
                <c:pt idx="798">
                  <c:v>0.798938</c:v>
                </c:pt>
                <c:pt idx="799">
                  <c:v>0.799946</c:v>
                </c:pt>
                <c:pt idx="800">
                  <c:v>0.800955</c:v>
                </c:pt>
                <c:pt idx="801">
                  <c:v>0.801963</c:v>
                </c:pt>
                <c:pt idx="802">
                  <c:v>0.802971</c:v>
                </c:pt>
                <c:pt idx="803">
                  <c:v>0.80398</c:v>
                </c:pt>
                <c:pt idx="804">
                  <c:v>0.804988</c:v>
                </c:pt>
                <c:pt idx="805">
                  <c:v>0.805996</c:v>
                </c:pt>
                <c:pt idx="806">
                  <c:v>0.806937</c:v>
                </c:pt>
                <c:pt idx="807">
                  <c:v>0.807946</c:v>
                </c:pt>
                <c:pt idx="808">
                  <c:v>0.808954</c:v>
                </c:pt>
                <c:pt idx="809">
                  <c:v>0.809962</c:v>
                </c:pt>
                <c:pt idx="810">
                  <c:v>0.810971</c:v>
                </c:pt>
                <c:pt idx="811">
                  <c:v>0.811979</c:v>
                </c:pt>
                <c:pt idx="812">
                  <c:v>0.812987</c:v>
                </c:pt>
                <c:pt idx="813">
                  <c:v>0.813996</c:v>
                </c:pt>
                <c:pt idx="814">
                  <c:v>0.814937</c:v>
                </c:pt>
                <c:pt idx="815">
                  <c:v>0.815945</c:v>
                </c:pt>
                <c:pt idx="816">
                  <c:v>0.816953</c:v>
                </c:pt>
                <c:pt idx="817">
                  <c:v>0.817962</c:v>
                </c:pt>
                <c:pt idx="818">
                  <c:v>0.81897</c:v>
                </c:pt>
                <c:pt idx="819">
                  <c:v>0.819978</c:v>
                </c:pt>
                <c:pt idx="820">
                  <c:v>0.820987</c:v>
                </c:pt>
                <c:pt idx="821">
                  <c:v>0.821995</c:v>
                </c:pt>
                <c:pt idx="822">
                  <c:v>0.822936</c:v>
                </c:pt>
                <c:pt idx="823">
                  <c:v>0.823945</c:v>
                </c:pt>
                <c:pt idx="824">
                  <c:v>0.824953</c:v>
                </c:pt>
                <c:pt idx="825">
                  <c:v>0.825961</c:v>
                </c:pt>
                <c:pt idx="826">
                  <c:v>0.82697</c:v>
                </c:pt>
                <c:pt idx="827">
                  <c:v>0.827978</c:v>
                </c:pt>
                <c:pt idx="828">
                  <c:v>0.828986</c:v>
                </c:pt>
                <c:pt idx="829">
                  <c:v>0.829995</c:v>
                </c:pt>
                <c:pt idx="830">
                  <c:v>0.830936</c:v>
                </c:pt>
                <c:pt idx="831">
                  <c:v>0.831944</c:v>
                </c:pt>
                <c:pt idx="832">
                  <c:v>0.832952</c:v>
                </c:pt>
                <c:pt idx="833">
                  <c:v>0.833961</c:v>
                </c:pt>
                <c:pt idx="834">
                  <c:v>0.834969</c:v>
                </c:pt>
                <c:pt idx="835">
                  <c:v>0.835977</c:v>
                </c:pt>
                <c:pt idx="836">
                  <c:v>0.836986</c:v>
                </c:pt>
                <c:pt idx="837">
                  <c:v>0.837994</c:v>
                </c:pt>
                <c:pt idx="838">
                  <c:v>0.838935</c:v>
                </c:pt>
                <c:pt idx="839">
                  <c:v>0.839944</c:v>
                </c:pt>
                <c:pt idx="840">
                  <c:v>0.840952</c:v>
                </c:pt>
                <c:pt idx="841">
                  <c:v>0.84196</c:v>
                </c:pt>
                <c:pt idx="842">
                  <c:v>0.842969</c:v>
                </c:pt>
                <c:pt idx="843">
                  <c:v>0.843977</c:v>
                </c:pt>
                <c:pt idx="844">
                  <c:v>0.844985</c:v>
                </c:pt>
                <c:pt idx="845">
                  <c:v>0.845994</c:v>
                </c:pt>
                <c:pt idx="846">
                  <c:v>0.846935</c:v>
                </c:pt>
                <c:pt idx="847">
                  <c:v>0.847943</c:v>
                </c:pt>
                <c:pt idx="848">
                  <c:v>0.848951</c:v>
                </c:pt>
                <c:pt idx="849">
                  <c:v>0.84996</c:v>
                </c:pt>
                <c:pt idx="850">
                  <c:v>0.850968</c:v>
                </c:pt>
                <c:pt idx="851">
                  <c:v>0.851976</c:v>
                </c:pt>
                <c:pt idx="852">
                  <c:v>0.852985</c:v>
                </c:pt>
                <c:pt idx="853">
                  <c:v>0.853993</c:v>
                </c:pt>
                <c:pt idx="854">
                  <c:v>0.854934</c:v>
                </c:pt>
                <c:pt idx="855">
                  <c:v>0.855942</c:v>
                </c:pt>
                <c:pt idx="856">
                  <c:v>0.856951</c:v>
                </c:pt>
                <c:pt idx="857">
                  <c:v>0.857959</c:v>
                </c:pt>
                <c:pt idx="858">
                  <c:v>0.858967</c:v>
                </c:pt>
                <c:pt idx="859">
                  <c:v>0.859976</c:v>
                </c:pt>
                <c:pt idx="860">
                  <c:v>0.860984</c:v>
                </c:pt>
                <c:pt idx="861">
                  <c:v>0.861992</c:v>
                </c:pt>
                <c:pt idx="862">
                  <c:v>0.862934</c:v>
                </c:pt>
                <c:pt idx="863">
                  <c:v>0.863942</c:v>
                </c:pt>
                <c:pt idx="864">
                  <c:v>0.86495</c:v>
                </c:pt>
                <c:pt idx="865">
                  <c:v>0.865959</c:v>
                </c:pt>
                <c:pt idx="866">
                  <c:v>0.866967</c:v>
                </c:pt>
                <c:pt idx="867">
                  <c:v>0.867975</c:v>
                </c:pt>
                <c:pt idx="868">
                  <c:v>0.868984</c:v>
                </c:pt>
                <c:pt idx="869">
                  <c:v>0.869992</c:v>
                </c:pt>
                <c:pt idx="870">
                  <c:v>0.870933</c:v>
                </c:pt>
                <c:pt idx="871">
                  <c:v>0.871941</c:v>
                </c:pt>
                <c:pt idx="872">
                  <c:v>0.87295</c:v>
                </c:pt>
                <c:pt idx="873">
                  <c:v>0.873958</c:v>
                </c:pt>
                <c:pt idx="874">
                  <c:v>0.874966</c:v>
                </c:pt>
                <c:pt idx="875">
                  <c:v>0.875975</c:v>
                </c:pt>
                <c:pt idx="876">
                  <c:v>0.876983</c:v>
                </c:pt>
                <c:pt idx="877">
                  <c:v>0.877991</c:v>
                </c:pt>
                <c:pt idx="878">
                  <c:v>0.879</c:v>
                </c:pt>
                <c:pt idx="879">
                  <c:v>0.879941</c:v>
                </c:pt>
                <c:pt idx="880">
                  <c:v>0.880949</c:v>
                </c:pt>
                <c:pt idx="881">
                  <c:v>0.881958</c:v>
                </c:pt>
                <c:pt idx="882">
                  <c:v>0.882966</c:v>
                </c:pt>
                <c:pt idx="883">
                  <c:v>0.883974</c:v>
                </c:pt>
                <c:pt idx="884">
                  <c:v>0.884983</c:v>
                </c:pt>
                <c:pt idx="885">
                  <c:v>0.885991</c:v>
                </c:pt>
                <c:pt idx="886">
                  <c:v>0.886999</c:v>
                </c:pt>
                <c:pt idx="887">
                  <c:v>0.88794</c:v>
                </c:pt>
                <c:pt idx="888">
                  <c:v>0.888949</c:v>
                </c:pt>
                <c:pt idx="889">
                  <c:v>0.889957</c:v>
                </c:pt>
                <c:pt idx="890">
                  <c:v>0.890965</c:v>
                </c:pt>
                <c:pt idx="891">
                  <c:v>0.891974</c:v>
                </c:pt>
                <c:pt idx="892">
                  <c:v>0.892982</c:v>
                </c:pt>
                <c:pt idx="893">
                  <c:v>0.89399</c:v>
                </c:pt>
                <c:pt idx="894">
                  <c:v>0.894999</c:v>
                </c:pt>
                <c:pt idx="895">
                  <c:v>0.89594</c:v>
                </c:pt>
                <c:pt idx="896">
                  <c:v>0.896948</c:v>
                </c:pt>
                <c:pt idx="897">
                  <c:v>0.897956</c:v>
                </c:pt>
                <c:pt idx="898">
                  <c:v>0.898965</c:v>
                </c:pt>
                <c:pt idx="899">
                  <c:v>0.899973</c:v>
                </c:pt>
                <c:pt idx="900">
                  <c:v>0.900981</c:v>
                </c:pt>
                <c:pt idx="901">
                  <c:v>0.90199</c:v>
                </c:pt>
                <c:pt idx="902">
                  <c:v>0.902998</c:v>
                </c:pt>
                <c:pt idx="903">
                  <c:v>0.903939</c:v>
                </c:pt>
                <c:pt idx="904">
                  <c:v>0.904948</c:v>
                </c:pt>
                <c:pt idx="905">
                  <c:v>0.905956</c:v>
                </c:pt>
                <c:pt idx="906">
                  <c:v>0.906964</c:v>
                </c:pt>
                <c:pt idx="907">
                  <c:v>0.907973</c:v>
                </c:pt>
                <c:pt idx="908">
                  <c:v>0.908981</c:v>
                </c:pt>
                <c:pt idx="909">
                  <c:v>0.909989</c:v>
                </c:pt>
                <c:pt idx="910">
                  <c:v>0.910998</c:v>
                </c:pt>
                <c:pt idx="911">
                  <c:v>0.911939</c:v>
                </c:pt>
                <c:pt idx="912">
                  <c:v>0.912947</c:v>
                </c:pt>
                <c:pt idx="913">
                  <c:v>0.913955</c:v>
                </c:pt>
                <c:pt idx="914">
                  <c:v>0.914964</c:v>
                </c:pt>
                <c:pt idx="915">
                  <c:v>0.915972</c:v>
                </c:pt>
                <c:pt idx="916">
                  <c:v>0.91698</c:v>
                </c:pt>
                <c:pt idx="917">
                  <c:v>0.917989</c:v>
                </c:pt>
                <c:pt idx="918">
                  <c:v>0.918997</c:v>
                </c:pt>
                <c:pt idx="919">
                  <c:v>0.919938</c:v>
                </c:pt>
                <c:pt idx="920">
                  <c:v>0.920946</c:v>
                </c:pt>
                <c:pt idx="921">
                  <c:v>0.921955</c:v>
                </c:pt>
                <c:pt idx="922">
                  <c:v>0.922963</c:v>
                </c:pt>
                <c:pt idx="923">
                  <c:v>0.923971</c:v>
                </c:pt>
                <c:pt idx="924">
                  <c:v>0.92498</c:v>
                </c:pt>
                <c:pt idx="925">
                  <c:v>0.925988</c:v>
                </c:pt>
                <c:pt idx="926">
                  <c:v>0.926997</c:v>
                </c:pt>
                <c:pt idx="927">
                  <c:v>0.927938</c:v>
                </c:pt>
                <c:pt idx="928">
                  <c:v>0.928946</c:v>
                </c:pt>
                <c:pt idx="929">
                  <c:v>0.929954</c:v>
                </c:pt>
                <c:pt idx="930">
                  <c:v>0.930963</c:v>
                </c:pt>
                <c:pt idx="931">
                  <c:v>0.931971</c:v>
                </c:pt>
                <c:pt idx="932">
                  <c:v>0.932979</c:v>
                </c:pt>
                <c:pt idx="933">
                  <c:v>0.933988</c:v>
                </c:pt>
                <c:pt idx="934">
                  <c:v>0.934996</c:v>
                </c:pt>
                <c:pt idx="935">
                  <c:v>0.935937</c:v>
                </c:pt>
                <c:pt idx="936">
                  <c:v>0.936945</c:v>
                </c:pt>
                <c:pt idx="937">
                  <c:v>0.937954</c:v>
                </c:pt>
                <c:pt idx="938">
                  <c:v>0.938962</c:v>
                </c:pt>
                <c:pt idx="939">
                  <c:v>0.93997</c:v>
                </c:pt>
                <c:pt idx="940">
                  <c:v>0.940979</c:v>
                </c:pt>
                <c:pt idx="941">
                  <c:v>0.941987</c:v>
                </c:pt>
                <c:pt idx="942">
                  <c:v>0.942995</c:v>
                </c:pt>
                <c:pt idx="943">
                  <c:v>0.943937</c:v>
                </c:pt>
                <c:pt idx="944">
                  <c:v>0.944945</c:v>
                </c:pt>
                <c:pt idx="945">
                  <c:v>0.945953</c:v>
                </c:pt>
                <c:pt idx="946">
                  <c:v>0.946962</c:v>
                </c:pt>
                <c:pt idx="947">
                  <c:v>0.94797</c:v>
                </c:pt>
                <c:pt idx="948">
                  <c:v>0.948978</c:v>
                </c:pt>
                <c:pt idx="949">
                  <c:v>0.949987</c:v>
                </c:pt>
                <c:pt idx="950">
                  <c:v>0.950995</c:v>
                </c:pt>
                <c:pt idx="951">
                  <c:v>0.951936</c:v>
                </c:pt>
                <c:pt idx="952">
                  <c:v>0.952944</c:v>
                </c:pt>
                <c:pt idx="953">
                  <c:v>0.953953</c:v>
                </c:pt>
                <c:pt idx="954">
                  <c:v>0.954961</c:v>
                </c:pt>
                <c:pt idx="955">
                  <c:v>0.955969</c:v>
                </c:pt>
                <c:pt idx="956">
                  <c:v>0.956978</c:v>
                </c:pt>
                <c:pt idx="957">
                  <c:v>0.957986</c:v>
                </c:pt>
                <c:pt idx="958">
                  <c:v>0.958994</c:v>
                </c:pt>
                <c:pt idx="959">
                  <c:v>0.959935</c:v>
                </c:pt>
                <c:pt idx="960">
                  <c:v>0.960944</c:v>
                </c:pt>
                <c:pt idx="961">
                  <c:v>0.961952</c:v>
                </c:pt>
                <c:pt idx="962">
                  <c:v>0.96296</c:v>
                </c:pt>
                <c:pt idx="963">
                  <c:v>0.963969</c:v>
                </c:pt>
                <c:pt idx="964">
                  <c:v>0.964977</c:v>
                </c:pt>
                <c:pt idx="965">
                  <c:v>0.965985</c:v>
                </c:pt>
                <c:pt idx="966">
                  <c:v>0.966994</c:v>
                </c:pt>
                <c:pt idx="967">
                  <c:v>0.967935</c:v>
                </c:pt>
                <c:pt idx="968">
                  <c:v>0.968943</c:v>
                </c:pt>
                <c:pt idx="969">
                  <c:v>0.969952</c:v>
                </c:pt>
                <c:pt idx="970">
                  <c:v>0.97096</c:v>
                </c:pt>
                <c:pt idx="971">
                  <c:v>0.971968</c:v>
                </c:pt>
                <c:pt idx="972">
                  <c:v>0.972977</c:v>
                </c:pt>
                <c:pt idx="973">
                  <c:v>0.973985</c:v>
                </c:pt>
                <c:pt idx="974">
                  <c:v>0.974993</c:v>
                </c:pt>
                <c:pt idx="975">
                  <c:v>0.975934</c:v>
                </c:pt>
                <c:pt idx="976">
                  <c:v>0.976943</c:v>
                </c:pt>
                <c:pt idx="977">
                  <c:v>0.977951</c:v>
                </c:pt>
                <c:pt idx="978">
                  <c:v>0.978959</c:v>
                </c:pt>
                <c:pt idx="979">
                  <c:v>0.979968</c:v>
                </c:pt>
                <c:pt idx="980">
                  <c:v>0.980976</c:v>
                </c:pt>
                <c:pt idx="981">
                  <c:v>0.981984</c:v>
                </c:pt>
                <c:pt idx="982">
                  <c:v>0.982993</c:v>
                </c:pt>
                <c:pt idx="983">
                  <c:v>0.983934</c:v>
                </c:pt>
                <c:pt idx="984">
                  <c:v>0.984942</c:v>
                </c:pt>
                <c:pt idx="985">
                  <c:v>0.985951</c:v>
                </c:pt>
                <c:pt idx="986">
                  <c:v>0.986959</c:v>
                </c:pt>
                <c:pt idx="987">
                  <c:v>0.987967</c:v>
                </c:pt>
                <c:pt idx="988">
                  <c:v>0.988976</c:v>
                </c:pt>
                <c:pt idx="989">
                  <c:v>0.989984</c:v>
                </c:pt>
                <c:pt idx="990">
                  <c:v>0.990992</c:v>
                </c:pt>
                <c:pt idx="991">
                  <c:v>0.991933</c:v>
                </c:pt>
                <c:pt idx="992">
                  <c:v>0.992942</c:v>
                </c:pt>
                <c:pt idx="993">
                  <c:v>0.99395</c:v>
                </c:pt>
                <c:pt idx="994">
                  <c:v>0.994958</c:v>
                </c:pt>
                <c:pt idx="995">
                  <c:v>0.995967</c:v>
                </c:pt>
                <c:pt idx="996">
                  <c:v>0.996975</c:v>
                </c:pt>
                <c:pt idx="997">
                  <c:v>0.997983</c:v>
                </c:pt>
                <c:pt idx="998">
                  <c:v>0.998992</c:v>
                </c:pt>
                <c:pt idx="999">
                  <c:v>0.999933</c:v>
                </c:pt>
                <c:pt idx="1000">
                  <c:v>1.0</c:v>
                </c:pt>
              </c:numCache>
            </c:numRef>
          </c:yVal>
          <c:smooth val="0"/>
        </c:ser>
        <c:ser>
          <c:idx val="3"/>
          <c:order val="3"/>
          <c:tx>
            <c:v>Buffer=9s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'buffer HLS'!$W$6:$W$1006</c:f>
              <c:numCache>
                <c:formatCode>General</c:formatCode>
                <c:ptCount val="1001"/>
                <c:pt idx="0">
                  <c:v>0.0</c:v>
                </c:pt>
                <c:pt idx="1">
                  <c:v>0.185081</c:v>
                </c:pt>
                <c:pt idx="2">
                  <c:v>0.43828</c:v>
                </c:pt>
                <c:pt idx="3">
                  <c:v>0.629978</c:v>
                </c:pt>
                <c:pt idx="4">
                  <c:v>0.789049</c:v>
                </c:pt>
                <c:pt idx="5">
                  <c:v>0.94415</c:v>
                </c:pt>
                <c:pt idx="6">
                  <c:v>1.072634</c:v>
                </c:pt>
                <c:pt idx="7">
                  <c:v>1.306832</c:v>
                </c:pt>
                <c:pt idx="8">
                  <c:v>1.427191</c:v>
                </c:pt>
                <c:pt idx="9">
                  <c:v>1.524076</c:v>
                </c:pt>
                <c:pt idx="10">
                  <c:v>1.62681</c:v>
                </c:pt>
                <c:pt idx="11">
                  <c:v>1.702637</c:v>
                </c:pt>
                <c:pt idx="12">
                  <c:v>1.766937</c:v>
                </c:pt>
                <c:pt idx="13">
                  <c:v>1.838322</c:v>
                </c:pt>
                <c:pt idx="14">
                  <c:v>1.889533</c:v>
                </c:pt>
                <c:pt idx="15">
                  <c:v>1.941324</c:v>
                </c:pt>
                <c:pt idx="16">
                  <c:v>2.006561</c:v>
                </c:pt>
                <c:pt idx="17">
                  <c:v>2.062847999999998</c:v>
                </c:pt>
                <c:pt idx="18">
                  <c:v>2.124023</c:v>
                </c:pt>
                <c:pt idx="19">
                  <c:v>2.168617</c:v>
                </c:pt>
                <c:pt idx="20">
                  <c:v>2.223972</c:v>
                </c:pt>
                <c:pt idx="21">
                  <c:v>2.304898</c:v>
                </c:pt>
                <c:pt idx="22">
                  <c:v>2.344554</c:v>
                </c:pt>
                <c:pt idx="23">
                  <c:v>2.394693</c:v>
                </c:pt>
                <c:pt idx="24">
                  <c:v>2.473218</c:v>
                </c:pt>
                <c:pt idx="25">
                  <c:v>2.509243</c:v>
                </c:pt>
                <c:pt idx="26">
                  <c:v>2.563633</c:v>
                </c:pt>
                <c:pt idx="27">
                  <c:v>2.601675</c:v>
                </c:pt>
                <c:pt idx="28">
                  <c:v>2.67931</c:v>
                </c:pt>
                <c:pt idx="29">
                  <c:v>2.739611</c:v>
                </c:pt>
                <c:pt idx="30">
                  <c:v>2.78109</c:v>
                </c:pt>
                <c:pt idx="31">
                  <c:v>2.839373</c:v>
                </c:pt>
                <c:pt idx="32">
                  <c:v>2.894074</c:v>
                </c:pt>
                <c:pt idx="33">
                  <c:v>2.932335</c:v>
                </c:pt>
                <c:pt idx="34">
                  <c:v>2.984654</c:v>
                </c:pt>
                <c:pt idx="35">
                  <c:v>3.038462</c:v>
                </c:pt>
                <c:pt idx="36">
                  <c:v>3.087554</c:v>
                </c:pt>
                <c:pt idx="37">
                  <c:v>3.119198</c:v>
                </c:pt>
                <c:pt idx="38">
                  <c:v>3.149513</c:v>
                </c:pt>
                <c:pt idx="39">
                  <c:v>3.185885</c:v>
                </c:pt>
                <c:pt idx="40">
                  <c:v>3.223482</c:v>
                </c:pt>
                <c:pt idx="41">
                  <c:v>3.252237</c:v>
                </c:pt>
                <c:pt idx="42">
                  <c:v>3.285948</c:v>
                </c:pt>
                <c:pt idx="43">
                  <c:v>3.322821999999999</c:v>
                </c:pt>
                <c:pt idx="44">
                  <c:v>3.367315</c:v>
                </c:pt>
                <c:pt idx="45">
                  <c:v>3.403142</c:v>
                </c:pt>
                <c:pt idx="46">
                  <c:v>3.426092</c:v>
                </c:pt>
                <c:pt idx="47">
                  <c:v>3.448519</c:v>
                </c:pt>
                <c:pt idx="48">
                  <c:v>3.468366</c:v>
                </c:pt>
                <c:pt idx="49">
                  <c:v>3.5</c:v>
                </c:pt>
                <c:pt idx="50">
                  <c:v>3.516026</c:v>
                </c:pt>
                <c:pt idx="51">
                  <c:v>3.544107</c:v>
                </c:pt>
                <c:pt idx="52">
                  <c:v>3.585083</c:v>
                </c:pt>
                <c:pt idx="53">
                  <c:v>3.61415</c:v>
                </c:pt>
                <c:pt idx="54">
                  <c:v>3.654593</c:v>
                </c:pt>
                <c:pt idx="55">
                  <c:v>3.694661</c:v>
                </c:pt>
                <c:pt idx="56">
                  <c:v>3.723692</c:v>
                </c:pt>
                <c:pt idx="57">
                  <c:v>3.760978</c:v>
                </c:pt>
                <c:pt idx="58">
                  <c:v>3.782473</c:v>
                </c:pt>
                <c:pt idx="59">
                  <c:v>3.808543</c:v>
                </c:pt>
                <c:pt idx="60">
                  <c:v>3.831147999999998</c:v>
                </c:pt>
                <c:pt idx="61">
                  <c:v>3.855436</c:v>
                </c:pt>
                <c:pt idx="62">
                  <c:v>3.875711</c:v>
                </c:pt>
                <c:pt idx="63">
                  <c:v>3.914204999999999</c:v>
                </c:pt>
                <c:pt idx="64">
                  <c:v>3.936409999999976</c:v>
                </c:pt>
                <c:pt idx="65">
                  <c:v>3.958444999999998</c:v>
                </c:pt>
                <c:pt idx="66">
                  <c:v>3.98586</c:v>
                </c:pt>
                <c:pt idx="67">
                  <c:v>4.007192</c:v>
                </c:pt>
                <c:pt idx="68">
                  <c:v>4.025586999999945</c:v>
                </c:pt>
                <c:pt idx="69">
                  <c:v>4.054568</c:v>
                </c:pt>
                <c:pt idx="70">
                  <c:v>4.076141</c:v>
                </c:pt>
                <c:pt idx="71">
                  <c:v>4.094869</c:v>
                </c:pt>
                <c:pt idx="72">
                  <c:v>4.120172999999975</c:v>
                </c:pt>
                <c:pt idx="73">
                  <c:v>4.140718</c:v>
                </c:pt>
                <c:pt idx="74">
                  <c:v>4.163144999999965</c:v>
                </c:pt>
                <c:pt idx="75">
                  <c:v>4.178824</c:v>
                </c:pt>
                <c:pt idx="76">
                  <c:v>4.194588999999935</c:v>
                </c:pt>
                <c:pt idx="77">
                  <c:v>4.213106</c:v>
                </c:pt>
                <c:pt idx="78">
                  <c:v>4.227682</c:v>
                </c:pt>
                <c:pt idx="79">
                  <c:v>4.245673</c:v>
                </c:pt>
                <c:pt idx="80">
                  <c:v>4.264368</c:v>
                </c:pt>
                <c:pt idx="81">
                  <c:v>4.287306</c:v>
                </c:pt>
                <c:pt idx="82">
                  <c:v>4.302118999999974</c:v>
                </c:pt>
                <c:pt idx="83">
                  <c:v>4.323429999999997</c:v>
                </c:pt>
                <c:pt idx="84">
                  <c:v>4.34022</c:v>
                </c:pt>
                <c:pt idx="85">
                  <c:v>4.357845999999975</c:v>
                </c:pt>
                <c:pt idx="86">
                  <c:v>4.380581999999975</c:v>
                </c:pt>
                <c:pt idx="87">
                  <c:v>4.399898999999999</c:v>
                </c:pt>
                <c:pt idx="88">
                  <c:v>4.412491</c:v>
                </c:pt>
                <c:pt idx="89">
                  <c:v>4.421021</c:v>
                </c:pt>
                <c:pt idx="90">
                  <c:v>4.437317</c:v>
                </c:pt>
                <c:pt idx="91">
                  <c:v>4.453247</c:v>
                </c:pt>
                <c:pt idx="92">
                  <c:v>4.464416999999965</c:v>
                </c:pt>
                <c:pt idx="93">
                  <c:v>4.480119</c:v>
                </c:pt>
                <c:pt idx="94">
                  <c:v>4.498903</c:v>
                </c:pt>
                <c:pt idx="95">
                  <c:v>4.506256</c:v>
                </c:pt>
                <c:pt idx="96">
                  <c:v>4.514834999999943</c:v>
                </c:pt>
                <c:pt idx="97">
                  <c:v>4.530077</c:v>
                </c:pt>
                <c:pt idx="98">
                  <c:v>4.544631</c:v>
                </c:pt>
                <c:pt idx="99">
                  <c:v>4.554203</c:v>
                </c:pt>
                <c:pt idx="100">
                  <c:v>4.564674999999974</c:v>
                </c:pt>
                <c:pt idx="101">
                  <c:v>4.575948</c:v>
                </c:pt>
                <c:pt idx="102">
                  <c:v>4.587804999999975</c:v>
                </c:pt>
                <c:pt idx="103">
                  <c:v>4.60126</c:v>
                </c:pt>
                <c:pt idx="104">
                  <c:v>4.612050999999965</c:v>
                </c:pt>
                <c:pt idx="105">
                  <c:v>4.632581999999965</c:v>
                </c:pt>
                <c:pt idx="106">
                  <c:v>4.644522999999975</c:v>
                </c:pt>
                <c:pt idx="107">
                  <c:v>4.654987999999925</c:v>
                </c:pt>
                <c:pt idx="108">
                  <c:v>4.66665</c:v>
                </c:pt>
                <c:pt idx="109">
                  <c:v>4.674150999999965</c:v>
                </c:pt>
                <c:pt idx="110">
                  <c:v>4.682205</c:v>
                </c:pt>
                <c:pt idx="111">
                  <c:v>4.696523</c:v>
                </c:pt>
                <c:pt idx="112">
                  <c:v>4.708022</c:v>
                </c:pt>
                <c:pt idx="113">
                  <c:v>4.716541999999999</c:v>
                </c:pt>
                <c:pt idx="114">
                  <c:v>4.725953999999985</c:v>
                </c:pt>
                <c:pt idx="115">
                  <c:v>4.734577</c:v>
                </c:pt>
                <c:pt idx="116">
                  <c:v>4.74773</c:v>
                </c:pt>
                <c:pt idx="117">
                  <c:v>4.756612</c:v>
                </c:pt>
                <c:pt idx="118">
                  <c:v>4.77163</c:v>
                </c:pt>
                <c:pt idx="119">
                  <c:v>4.782112</c:v>
                </c:pt>
                <c:pt idx="120">
                  <c:v>4.789301</c:v>
                </c:pt>
                <c:pt idx="121">
                  <c:v>4.796128</c:v>
                </c:pt>
                <c:pt idx="122">
                  <c:v>4.804699</c:v>
                </c:pt>
                <c:pt idx="123">
                  <c:v>4.813985999999945</c:v>
                </c:pt>
                <c:pt idx="124">
                  <c:v>4.822185999999925</c:v>
                </c:pt>
                <c:pt idx="125">
                  <c:v>4.831766</c:v>
                </c:pt>
                <c:pt idx="126">
                  <c:v>4.837196</c:v>
                </c:pt>
                <c:pt idx="127">
                  <c:v>4.849552</c:v>
                </c:pt>
                <c:pt idx="128">
                  <c:v>4.855105999999965</c:v>
                </c:pt>
                <c:pt idx="129">
                  <c:v>4.861724</c:v>
                </c:pt>
                <c:pt idx="130">
                  <c:v>4.868143</c:v>
                </c:pt>
                <c:pt idx="131">
                  <c:v>4.876643</c:v>
                </c:pt>
                <c:pt idx="132">
                  <c:v>4.887773999999998</c:v>
                </c:pt>
                <c:pt idx="133">
                  <c:v>4.89739</c:v>
                </c:pt>
                <c:pt idx="134">
                  <c:v>4.903892</c:v>
                </c:pt>
                <c:pt idx="135">
                  <c:v>4.912303</c:v>
                </c:pt>
                <c:pt idx="136">
                  <c:v>4.919993</c:v>
                </c:pt>
                <c:pt idx="137">
                  <c:v>4.926631</c:v>
                </c:pt>
                <c:pt idx="138">
                  <c:v>4.933857</c:v>
                </c:pt>
                <c:pt idx="139">
                  <c:v>4.940046</c:v>
                </c:pt>
                <c:pt idx="140">
                  <c:v>4.946429</c:v>
                </c:pt>
                <c:pt idx="141">
                  <c:v>4.951368</c:v>
                </c:pt>
                <c:pt idx="142">
                  <c:v>4.958087</c:v>
                </c:pt>
                <c:pt idx="143">
                  <c:v>4.963198</c:v>
                </c:pt>
                <c:pt idx="144">
                  <c:v>4.972446</c:v>
                </c:pt>
                <c:pt idx="145">
                  <c:v>4.977308</c:v>
                </c:pt>
                <c:pt idx="146">
                  <c:v>4.983533</c:v>
                </c:pt>
                <c:pt idx="147">
                  <c:v>4.989471</c:v>
                </c:pt>
                <c:pt idx="148">
                  <c:v>4.995546</c:v>
                </c:pt>
                <c:pt idx="149">
                  <c:v>5.002615</c:v>
                </c:pt>
                <c:pt idx="150">
                  <c:v>5.006987</c:v>
                </c:pt>
                <c:pt idx="151">
                  <c:v>5.012086999999974</c:v>
                </c:pt>
                <c:pt idx="152">
                  <c:v>5.017107999999975</c:v>
                </c:pt>
                <c:pt idx="153">
                  <c:v>5.022237</c:v>
                </c:pt>
                <c:pt idx="154">
                  <c:v>5.027685999999965</c:v>
                </c:pt>
                <c:pt idx="155">
                  <c:v>5.033508</c:v>
                </c:pt>
                <c:pt idx="156">
                  <c:v>5.040339</c:v>
                </c:pt>
                <c:pt idx="157">
                  <c:v>5.045</c:v>
                </c:pt>
                <c:pt idx="158">
                  <c:v>5.05149</c:v>
                </c:pt>
                <c:pt idx="159">
                  <c:v>5.057665</c:v>
                </c:pt>
                <c:pt idx="160">
                  <c:v>5.062384999999945</c:v>
                </c:pt>
                <c:pt idx="161">
                  <c:v>5.067441</c:v>
                </c:pt>
                <c:pt idx="162">
                  <c:v>5.072548</c:v>
                </c:pt>
                <c:pt idx="163">
                  <c:v>5.077347</c:v>
                </c:pt>
                <c:pt idx="164">
                  <c:v>5.081493</c:v>
                </c:pt>
                <c:pt idx="165">
                  <c:v>5.083675</c:v>
                </c:pt>
                <c:pt idx="166">
                  <c:v>5.087806</c:v>
                </c:pt>
                <c:pt idx="167">
                  <c:v>5.093652</c:v>
                </c:pt>
                <c:pt idx="168">
                  <c:v>5.099227</c:v>
                </c:pt>
                <c:pt idx="169">
                  <c:v>5.101196</c:v>
                </c:pt>
                <c:pt idx="170">
                  <c:v>5.105723</c:v>
                </c:pt>
                <c:pt idx="171">
                  <c:v>5.109151</c:v>
                </c:pt>
                <c:pt idx="172">
                  <c:v>5.113809</c:v>
                </c:pt>
                <c:pt idx="173">
                  <c:v>5.119333999999998</c:v>
                </c:pt>
                <c:pt idx="174">
                  <c:v>5.122833999999965</c:v>
                </c:pt>
                <c:pt idx="175">
                  <c:v>5.126456999999974</c:v>
                </c:pt>
                <c:pt idx="176">
                  <c:v>5.131949</c:v>
                </c:pt>
                <c:pt idx="177">
                  <c:v>5.136877</c:v>
                </c:pt>
                <c:pt idx="178">
                  <c:v>5.141516999999975</c:v>
                </c:pt>
                <c:pt idx="179">
                  <c:v>5.146916999999974</c:v>
                </c:pt>
                <c:pt idx="180">
                  <c:v>5.152835999999945</c:v>
                </c:pt>
                <c:pt idx="181">
                  <c:v>5.156474999999975</c:v>
                </c:pt>
                <c:pt idx="182">
                  <c:v>5.159165</c:v>
                </c:pt>
                <c:pt idx="183">
                  <c:v>5.163082999999975</c:v>
                </c:pt>
                <c:pt idx="184">
                  <c:v>5.167137999999935</c:v>
                </c:pt>
                <c:pt idx="185">
                  <c:v>5.170213</c:v>
                </c:pt>
                <c:pt idx="186">
                  <c:v>5.175646</c:v>
                </c:pt>
                <c:pt idx="187">
                  <c:v>5.180791</c:v>
                </c:pt>
                <c:pt idx="188">
                  <c:v>5.186063</c:v>
                </c:pt>
                <c:pt idx="189">
                  <c:v>5.188671</c:v>
                </c:pt>
                <c:pt idx="190">
                  <c:v>5.193948</c:v>
                </c:pt>
                <c:pt idx="191">
                  <c:v>5.196908</c:v>
                </c:pt>
                <c:pt idx="192">
                  <c:v>5.201328</c:v>
                </c:pt>
                <c:pt idx="193">
                  <c:v>5.205285</c:v>
                </c:pt>
                <c:pt idx="194">
                  <c:v>5.207624</c:v>
                </c:pt>
                <c:pt idx="195">
                  <c:v>5.211018</c:v>
                </c:pt>
                <c:pt idx="196">
                  <c:v>5.215069</c:v>
                </c:pt>
                <c:pt idx="197">
                  <c:v>5.218414999999974</c:v>
                </c:pt>
                <c:pt idx="198">
                  <c:v>5.221337</c:v>
                </c:pt>
                <c:pt idx="199">
                  <c:v>5.22399</c:v>
                </c:pt>
                <c:pt idx="200">
                  <c:v>5.228669</c:v>
                </c:pt>
                <c:pt idx="201">
                  <c:v>5.230884</c:v>
                </c:pt>
                <c:pt idx="202">
                  <c:v>5.2345</c:v>
                </c:pt>
                <c:pt idx="203">
                  <c:v>5.237266</c:v>
                </c:pt>
                <c:pt idx="204">
                  <c:v>5.240495</c:v>
                </c:pt>
                <c:pt idx="205">
                  <c:v>5.244663</c:v>
                </c:pt>
                <c:pt idx="206">
                  <c:v>5.248913</c:v>
                </c:pt>
                <c:pt idx="207">
                  <c:v>5.253087</c:v>
                </c:pt>
                <c:pt idx="208">
                  <c:v>5.255627</c:v>
                </c:pt>
                <c:pt idx="209">
                  <c:v>5.258527</c:v>
                </c:pt>
                <c:pt idx="210">
                  <c:v>5.260778</c:v>
                </c:pt>
                <c:pt idx="211">
                  <c:v>5.262855999999974</c:v>
                </c:pt>
                <c:pt idx="212">
                  <c:v>5.266065</c:v>
                </c:pt>
                <c:pt idx="213">
                  <c:v>5.268496</c:v>
                </c:pt>
                <c:pt idx="214">
                  <c:v>5.270887</c:v>
                </c:pt>
                <c:pt idx="215">
                  <c:v>5.274129</c:v>
                </c:pt>
                <c:pt idx="216">
                  <c:v>5.276876</c:v>
                </c:pt>
                <c:pt idx="217">
                  <c:v>5.279011</c:v>
                </c:pt>
                <c:pt idx="218">
                  <c:v>5.282241</c:v>
                </c:pt>
                <c:pt idx="219">
                  <c:v>5.285871</c:v>
                </c:pt>
                <c:pt idx="220">
                  <c:v>5.288754</c:v>
                </c:pt>
                <c:pt idx="221">
                  <c:v>5.291514999999984</c:v>
                </c:pt>
                <c:pt idx="222">
                  <c:v>5.295065</c:v>
                </c:pt>
                <c:pt idx="223">
                  <c:v>5.297425</c:v>
                </c:pt>
                <c:pt idx="224">
                  <c:v>5.302068</c:v>
                </c:pt>
                <c:pt idx="225">
                  <c:v>5.304482999999974</c:v>
                </c:pt>
                <c:pt idx="226">
                  <c:v>5.306824</c:v>
                </c:pt>
                <c:pt idx="227">
                  <c:v>5.310456999999984</c:v>
                </c:pt>
                <c:pt idx="228">
                  <c:v>5.312961</c:v>
                </c:pt>
                <c:pt idx="229">
                  <c:v>5.315066</c:v>
                </c:pt>
                <c:pt idx="230">
                  <c:v>5.318021</c:v>
                </c:pt>
                <c:pt idx="231">
                  <c:v>5.319822</c:v>
                </c:pt>
                <c:pt idx="232">
                  <c:v>5.323274</c:v>
                </c:pt>
                <c:pt idx="233">
                  <c:v>5.326263</c:v>
                </c:pt>
                <c:pt idx="234">
                  <c:v>5.328971999999974</c:v>
                </c:pt>
                <c:pt idx="235">
                  <c:v>5.332094</c:v>
                </c:pt>
                <c:pt idx="236">
                  <c:v>5.33509</c:v>
                </c:pt>
                <c:pt idx="237">
                  <c:v>5.337864</c:v>
                </c:pt>
                <c:pt idx="238">
                  <c:v>5.340191</c:v>
                </c:pt>
                <c:pt idx="239">
                  <c:v>5.342524999999965</c:v>
                </c:pt>
                <c:pt idx="240">
                  <c:v>5.345221</c:v>
                </c:pt>
                <c:pt idx="241">
                  <c:v>5.346961</c:v>
                </c:pt>
                <c:pt idx="242">
                  <c:v>5.34833</c:v>
                </c:pt>
                <c:pt idx="243">
                  <c:v>5.350513999999984</c:v>
                </c:pt>
                <c:pt idx="244">
                  <c:v>5.352611</c:v>
                </c:pt>
                <c:pt idx="245">
                  <c:v>5.354852999999974</c:v>
                </c:pt>
                <c:pt idx="246">
                  <c:v>5.357925999999947</c:v>
                </c:pt>
                <c:pt idx="247">
                  <c:v>5.361631</c:v>
                </c:pt>
                <c:pt idx="248">
                  <c:v>5.363899</c:v>
                </c:pt>
                <c:pt idx="249">
                  <c:v>5.366633999999999</c:v>
                </c:pt>
                <c:pt idx="250">
                  <c:v>5.37</c:v>
                </c:pt>
                <c:pt idx="251">
                  <c:v>5.37155</c:v>
                </c:pt>
                <c:pt idx="252">
                  <c:v>5.373949</c:v>
                </c:pt>
                <c:pt idx="253">
                  <c:v>5.376569</c:v>
                </c:pt>
                <c:pt idx="254">
                  <c:v>5.379837</c:v>
                </c:pt>
                <c:pt idx="255">
                  <c:v>5.381895</c:v>
                </c:pt>
                <c:pt idx="256">
                  <c:v>5.384942</c:v>
                </c:pt>
                <c:pt idx="257">
                  <c:v>5.387354999999975</c:v>
                </c:pt>
                <c:pt idx="258">
                  <c:v>5.390612</c:v>
                </c:pt>
                <c:pt idx="259">
                  <c:v>5.39338</c:v>
                </c:pt>
                <c:pt idx="260">
                  <c:v>5.396078</c:v>
                </c:pt>
                <c:pt idx="261">
                  <c:v>5.400204</c:v>
                </c:pt>
                <c:pt idx="262">
                  <c:v>5.402106</c:v>
                </c:pt>
                <c:pt idx="263">
                  <c:v>5.403889</c:v>
                </c:pt>
                <c:pt idx="264">
                  <c:v>5.405756</c:v>
                </c:pt>
                <c:pt idx="265">
                  <c:v>5.408354</c:v>
                </c:pt>
                <c:pt idx="266">
                  <c:v>5.409608</c:v>
                </c:pt>
                <c:pt idx="267">
                  <c:v>5.411662</c:v>
                </c:pt>
                <c:pt idx="268">
                  <c:v>5.413685</c:v>
                </c:pt>
                <c:pt idx="269">
                  <c:v>5.41569</c:v>
                </c:pt>
                <c:pt idx="270">
                  <c:v>5.418307</c:v>
                </c:pt>
                <c:pt idx="271">
                  <c:v>5.420343</c:v>
                </c:pt>
                <c:pt idx="272">
                  <c:v>5.421733</c:v>
                </c:pt>
                <c:pt idx="273">
                  <c:v>5.424180999999945</c:v>
                </c:pt>
                <c:pt idx="274">
                  <c:v>5.426241</c:v>
                </c:pt>
                <c:pt idx="275">
                  <c:v>5.428001</c:v>
                </c:pt>
                <c:pt idx="276">
                  <c:v>5.429549</c:v>
                </c:pt>
                <c:pt idx="277">
                  <c:v>5.431536</c:v>
                </c:pt>
                <c:pt idx="278">
                  <c:v>5.433294</c:v>
                </c:pt>
                <c:pt idx="279">
                  <c:v>5.436135</c:v>
                </c:pt>
                <c:pt idx="280">
                  <c:v>5.438286</c:v>
                </c:pt>
                <c:pt idx="281">
                  <c:v>5.441007</c:v>
                </c:pt>
                <c:pt idx="282">
                  <c:v>5.442642</c:v>
                </c:pt>
                <c:pt idx="283">
                  <c:v>5.44608</c:v>
                </c:pt>
                <c:pt idx="284">
                  <c:v>5.447479</c:v>
                </c:pt>
                <c:pt idx="285">
                  <c:v>5.450193</c:v>
                </c:pt>
                <c:pt idx="286">
                  <c:v>5.453322</c:v>
                </c:pt>
                <c:pt idx="287">
                  <c:v>5.455964</c:v>
                </c:pt>
                <c:pt idx="288">
                  <c:v>5.457783999999997</c:v>
                </c:pt>
                <c:pt idx="289">
                  <c:v>5.460075</c:v>
                </c:pt>
                <c:pt idx="290">
                  <c:v>5.462178</c:v>
                </c:pt>
                <c:pt idx="291">
                  <c:v>5.464174999999964</c:v>
                </c:pt>
                <c:pt idx="292">
                  <c:v>5.465846</c:v>
                </c:pt>
                <c:pt idx="293">
                  <c:v>5.467963999999998</c:v>
                </c:pt>
                <c:pt idx="294">
                  <c:v>5.469828</c:v>
                </c:pt>
                <c:pt idx="295">
                  <c:v>5.471429</c:v>
                </c:pt>
                <c:pt idx="296">
                  <c:v>5.473465</c:v>
                </c:pt>
                <c:pt idx="297">
                  <c:v>5.476077</c:v>
                </c:pt>
                <c:pt idx="298">
                  <c:v>5.477884</c:v>
                </c:pt>
                <c:pt idx="299">
                  <c:v>5.480131</c:v>
                </c:pt>
                <c:pt idx="300">
                  <c:v>5.481926</c:v>
                </c:pt>
                <c:pt idx="301">
                  <c:v>5.484318</c:v>
                </c:pt>
                <c:pt idx="302">
                  <c:v>5.485803</c:v>
                </c:pt>
                <c:pt idx="303">
                  <c:v>5.487446</c:v>
                </c:pt>
                <c:pt idx="304">
                  <c:v>5.489281</c:v>
                </c:pt>
                <c:pt idx="305">
                  <c:v>5.491679</c:v>
                </c:pt>
                <c:pt idx="306">
                  <c:v>5.492917999999975</c:v>
                </c:pt>
                <c:pt idx="307">
                  <c:v>5.495614</c:v>
                </c:pt>
                <c:pt idx="308">
                  <c:v>5.498111</c:v>
                </c:pt>
                <c:pt idx="309">
                  <c:v>5.49978</c:v>
                </c:pt>
                <c:pt idx="310">
                  <c:v>5.503157</c:v>
                </c:pt>
                <c:pt idx="311">
                  <c:v>5.505236</c:v>
                </c:pt>
                <c:pt idx="312">
                  <c:v>5.509029</c:v>
                </c:pt>
                <c:pt idx="313">
                  <c:v>5.511178</c:v>
                </c:pt>
                <c:pt idx="314">
                  <c:v>5.512931999999974</c:v>
                </c:pt>
                <c:pt idx="315">
                  <c:v>5.514580999999945</c:v>
                </c:pt>
                <c:pt idx="316">
                  <c:v>5.515925999999975</c:v>
                </c:pt>
                <c:pt idx="317">
                  <c:v>5.517994999999964</c:v>
                </c:pt>
                <c:pt idx="318">
                  <c:v>5.520208</c:v>
                </c:pt>
                <c:pt idx="319">
                  <c:v>5.522881999999965</c:v>
                </c:pt>
                <c:pt idx="320">
                  <c:v>5.524614999999945</c:v>
                </c:pt>
                <c:pt idx="321">
                  <c:v>5.526913999999985</c:v>
                </c:pt>
                <c:pt idx="322">
                  <c:v>5.529074</c:v>
                </c:pt>
                <c:pt idx="323">
                  <c:v>5.531531</c:v>
                </c:pt>
                <c:pt idx="324">
                  <c:v>5.534205</c:v>
                </c:pt>
                <c:pt idx="325">
                  <c:v>5.536231</c:v>
                </c:pt>
                <c:pt idx="326">
                  <c:v>5.538659</c:v>
                </c:pt>
                <c:pt idx="327">
                  <c:v>5.540213</c:v>
                </c:pt>
                <c:pt idx="328">
                  <c:v>5.54314</c:v>
                </c:pt>
                <c:pt idx="329">
                  <c:v>5.546292</c:v>
                </c:pt>
                <c:pt idx="330">
                  <c:v>5.547809999999997</c:v>
                </c:pt>
                <c:pt idx="331">
                  <c:v>5.5492</c:v>
                </c:pt>
                <c:pt idx="332">
                  <c:v>5.552231</c:v>
                </c:pt>
                <c:pt idx="333">
                  <c:v>5.553954999999974</c:v>
                </c:pt>
                <c:pt idx="334">
                  <c:v>5.556211</c:v>
                </c:pt>
                <c:pt idx="335">
                  <c:v>5.558226</c:v>
                </c:pt>
                <c:pt idx="336">
                  <c:v>5.561291</c:v>
                </c:pt>
                <c:pt idx="337">
                  <c:v>5.564577999999964</c:v>
                </c:pt>
                <c:pt idx="338">
                  <c:v>5.565880999999965</c:v>
                </c:pt>
                <c:pt idx="339">
                  <c:v>5.568146</c:v>
                </c:pt>
                <c:pt idx="340">
                  <c:v>5.571053</c:v>
                </c:pt>
                <c:pt idx="341">
                  <c:v>5.573068</c:v>
                </c:pt>
                <c:pt idx="342">
                  <c:v>5.575501</c:v>
                </c:pt>
                <c:pt idx="343">
                  <c:v>5.577436</c:v>
                </c:pt>
                <c:pt idx="344">
                  <c:v>5.578778</c:v>
                </c:pt>
                <c:pt idx="345">
                  <c:v>5.581329</c:v>
                </c:pt>
                <c:pt idx="346">
                  <c:v>5.584309</c:v>
                </c:pt>
                <c:pt idx="347">
                  <c:v>5.586979</c:v>
                </c:pt>
                <c:pt idx="348">
                  <c:v>5.588809</c:v>
                </c:pt>
                <c:pt idx="349">
                  <c:v>5.590097</c:v>
                </c:pt>
                <c:pt idx="350">
                  <c:v>5.592239</c:v>
                </c:pt>
                <c:pt idx="351">
                  <c:v>5.593285</c:v>
                </c:pt>
                <c:pt idx="352">
                  <c:v>5.594999</c:v>
                </c:pt>
                <c:pt idx="353">
                  <c:v>5.596256</c:v>
                </c:pt>
                <c:pt idx="354">
                  <c:v>5.597410999999965</c:v>
                </c:pt>
                <c:pt idx="355">
                  <c:v>5.599999</c:v>
                </c:pt>
                <c:pt idx="356">
                  <c:v>5.602653</c:v>
                </c:pt>
                <c:pt idx="357">
                  <c:v>5.603695</c:v>
                </c:pt>
                <c:pt idx="358">
                  <c:v>5.606324</c:v>
                </c:pt>
                <c:pt idx="359">
                  <c:v>5.60961</c:v>
                </c:pt>
                <c:pt idx="360">
                  <c:v>5.611182999999984</c:v>
                </c:pt>
                <c:pt idx="361">
                  <c:v>5.614046999999966</c:v>
                </c:pt>
                <c:pt idx="362">
                  <c:v>5.616751</c:v>
                </c:pt>
                <c:pt idx="363">
                  <c:v>5.618758</c:v>
                </c:pt>
                <c:pt idx="364">
                  <c:v>5.620721</c:v>
                </c:pt>
                <c:pt idx="365">
                  <c:v>5.622441999999975</c:v>
                </c:pt>
                <c:pt idx="366">
                  <c:v>5.625647</c:v>
                </c:pt>
                <c:pt idx="367">
                  <c:v>5.627064999999945</c:v>
                </c:pt>
                <c:pt idx="368">
                  <c:v>5.628138999999946</c:v>
                </c:pt>
                <c:pt idx="369">
                  <c:v>5.629396</c:v>
                </c:pt>
                <c:pt idx="370">
                  <c:v>5.632311</c:v>
                </c:pt>
                <c:pt idx="371">
                  <c:v>5.634409999999994</c:v>
                </c:pt>
                <c:pt idx="372">
                  <c:v>5.637931999999965</c:v>
                </c:pt>
                <c:pt idx="373">
                  <c:v>5.641079</c:v>
                </c:pt>
                <c:pt idx="374">
                  <c:v>5.643013999999995</c:v>
                </c:pt>
                <c:pt idx="375">
                  <c:v>5.644658</c:v>
                </c:pt>
                <c:pt idx="376">
                  <c:v>5.646509999999996</c:v>
                </c:pt>
                <c:pt idx="377">
                  <c:v>5.648305</c:v>
                </c:pt>
                <c:pt idx="378">
                  <c:v>5.64972</c:v>
                </c:pt>
                <c:pt idx="379">
                  <c:v>5.65137</c:v>
                </c:pt>
                <c:pt idx="380">
                  <c:v>5.653073</c:v>
                </c:pt>
                <c:pt idx="381">
                  <c:v>5.654905999999927</c:v>
                </c:pt>
                <c:pt idx="382">
                  <c:v>5.657145999999946</c:v>
                </c:pt>
                <c:pt idx="383">
                  <c:v>5.658599</c:v>
                </c:pt>
                <c:pt idx="384">
                  <c:v>5.660970999999945</c:v>
                </c:pt>
                <c:pt idx="385">
                  <c:v>5.662463</c:v>
                </c:pt>
                <c:pt idx="386">
                  <c:v>5.665456999999945</c:v>
                </c:pt>
                <c:pt idx="387">
                  <c:v>5.667399999999985</c:v>
                </c:pt>
                <c:pt idx="388">
                  <c:v>5.669588999999965</c:v>
                </c:pt>
                <c:pt idx="389">
                  <c:v>5.671756</c:v>
                </c:pt>
                <c:pt idx="390">
                  <c:v>5.674364</c:v>
                </c:pt>
                <c:pt idx="391">
                  <c:v>5.675891</c:v>
                </c:pt>
                <c:pt idx="392">
                  <c:v>5.677801</c:v>
                </c:pt>
                <c:pt idx="393">
                  <c:v>5.680823999999998</c:v>
                </c:pt>
                <c:pt idx="394">
                  <c:v>5.682067</c:v>
                </c:pt>
                <c:pt idx="395">
                  <c:v>5.683345</c:v>
                </c:pt>
                <c:pt idx="396">
                  <c:v>5.686225</c:v>
                </c:pt>
                <c:pt idx="397">
                  <c:v>5.687562</c:v>
                </c:pt>
                <c:pt idx="398">
                  <c:v>5.688956999999974</c:v>
                </c:pt>
                <c:pt idx="399">
                  <c:v>5.690104999999945</c:v>
                </c:pt>
                <c:pt idx="400">
                  <c:v>5.691593</c:v>
                </c:pt>
                <c:pt idx="401">
                  <c:v>5.692955999999935</c:v>
                </c:pt>
                <c:pt idx="402">
                  <c:v>5.694943999999975</c:v>
                </c:pt>
                <c:pt idx="403">
                  <c:v>5.696578</c:v>
                </c:pt>
                <c:pt idx="404">
                  <c:v>5.698010999999965</c:v>
                </c:pt>
                <c:pt idx="405">
                  <c:v>5.700457</c:v>
                </c:pt>
                <c:pt idx="406">
                  <c:v>5.702201</c:v>
                </c:pt>
                <c:pt idx="407">
                  <c:v>5.704525999999975</c:v>
                </c:pt>
                <c:pt idx="408">
                  <c:v>5.707179999999997</c:v>
                </c:pt>
                <c:pt idx="409">
                  <c:v>5.708763</c:v>
                </c:pt>
                <c:pt idx="410">
                  <c:v>5.710773</c:v>
                </c:pt>
                <c:pt idx="411">
                  <c:v>5.71345</c:v>
                </c:pt>
                <c:pt idx="412">
                  <c:v>5.715329</c:v>
                </c:pt>
                <c:pt idx="413">
                  <c:v>5.717493</c:v>
                </c:pt>
                <c:pt idx="414">
                  <c:v>5.719148</c:v>
                </c:pt>
                <c:pt idx="415">
                  <c:v>5.721457</c:v>
                </c:pt>
                <c:pt idx="416">
                  <c:v>5.722423</c:v>
                </c:pt>
                <c:pt idx="417">
                  <c:v>5.724487999999964</c:v>
                </c:pt>
                <c:pt idx="418">
                  <c:v>5.72608</c:v>
                </c:pt>
                <c:pt idx="419">
                  <c:v>5.728509999999995</c:v>
                </c:pt>
                <c:pt idx="420">
                  <c:v>5.730767</c:v>
                </c:pt>
                <c:pt idx="421">
                  <c:v>5.733478</c:v>
                </c:pt>
                <c:pt idx="422">
                  <c:v>5.735097</c:v>
                </c:pt>
                <c:pt idx="423">
                  <c:v>5.737193</c:v>
                </c:pt>
                <c:pt idx="424">
                  <c:v>5.738533</c:v>
                </c:pt>
                <c:pt idx="425">
                  <c:v>5.740479</c:v>
                </c:pt>
                <c:pt idx="426">
                  <c:v>5.742748</c:v>
                </c:pt>
                <c:pt idx="427">
                  <c:v>5.744213</c:v>
                </c:pt>
                <c:pt idx="428">
                  <c:v>5.745743</c:v>
                </c:pt>
                <c:pt idx="429">
                  <c:v>5.748175</c:v>
                </c:pt>
                <c:pt idx="430">
                  <c:v>5.749601</c:v>
                </c:pt>
                <c:pt idx="431">
                  <c:v>5.751164</c:v>
                </c:pt>
                <c:pt idx="432">
                  <c:v>5.753153</c:v>
                </c:pt>
                <c:pt idx="433">
                  <c:v>5.754941</c:v>
                </c:pt>
                <c:pt idx="434">
                  <c:v>5.756508</c:v>
                </c:pt>
                <c:pt idx="435">
                  <c:v>5.757841</c:v>
                </c:pt>
                <c:pt idx="436">
                  <c:v>5.760372</c:v>
                </c:pt>
                <c:pt idx="437">
                  <c:v>5.761073</c:v>
                </c:pt>
                <c:pt idx="438">
                  <c:v>5.762343</c:v>
                </c:pt>
                <c:pt idx="439">
                  <c:v>5.764336999999974</c:v>
                </c:pt>
                <c:pt idx="440">
                  <c:v>5.766049</c:v>
                </c:pt>
                <c:pt idx="441">
                  <c:v>5.767627</c:v>
                </c:pt>
                <c:pt idx="442">
                  <c:v>5.769323</c:v>
                </c:pt>
                <c:pt idx="443">
                  <c:v>5.77149</c:v>
                </c:pt>
                <c:pt idx="444">
                  <c:v>5.773807</c:v>
                </c:pt>
                <c:pt idx="445">
                  <c:v>5.775762</c:v>
                </c:pt>
                <c:pt idx="446">
                  <c:v>5.77714</c:v>
                </c:pt>
                <c:pt idx="447">
                  <c:v>5.77888</c:v>
                </c:pt>
                <c:pt idx="448">
                  <c:v>5.780495</c:v>
                </c:pt>
                <c:pt idx="449">
                  <c:v>5.78237</c:v>
                </c:pt>
                <c:pt idx="450">
                  <c:v>5.7842</c:v>
                </c:pt>
                <c:pt idx="451">
                  <c:v>5.786103</c:v>
                </c:pt>
                <c:pt idx="452">
                  <c:v>5.787979</c:v>
                </c:pt>
                <c:pt idx="453">
                  <c:v>5.789104</c:v>
                </c:pt>
                <c:pt idx="454">
                  <c:v>5.790553</c:v>
                </c:pt>
                <c:pt idx="455">
                  <c:v>5.792762</c:v>
                </c:pt>
                <c:pt idx="456">
                  <c:v>5.794281</c:v>
                </c:pt>
                <c:pt idx="457">
                  <c:v>5.796508</c:v>
                </c:pt>
                <c:pt idx="458">
                  <c:v>5.798338</c:v>
                </c:pt>
                <c:pt idx="459">
                  <c:v>5.800528</c:v>
                </c:pt>
                <c:pt idx="460">
                  <c:v>5.802708</c:v>
                </c:pt>
                <c:pt idx="461">
                  <c:v>5.804814999999935</c:v>
                </c:pt>
                <c:pt idx="462">
                  <c:v>5.807163</c:v>
                </c:pt>
                <c:pt idx="463">
                  <c:v>5.809107</c:v>
                </c:pt>
                <c:pt idx="464">
                  <c:v>5.810616</c:v>
                </c:pt>
                <c:pt idx="465">
                  <c:v>5.811803999999999</c:v>
                </c:pt>
                <c:pt idx="466">
                  <c:v>5.813804999999975</c:v>
                </c:pt>
                <c:pt idx="467">
                  <c:v>5.815998</c:v>
                </c:pt>
                <c:pt idx="468">
                  <c:v>5.817684999999964</c:v>
                </c:pt>
                <c:pt idx="469">
                  <c:v>5.819558</c:v>
                </c:pt>
                <c:pt idx="470">
                  <c:v>5.820980999999938</c:v>
                </c:pt>
                <c:pt idx="471">
                  <c:v>5.822901999999964</c:v>
                </c:pt>
                <c:pt idx="472">
                  <c:v>5.824373</c:v>
                </c:pt>
                <c:pt idx="473">
                  <c:v>5.826034999999964</c:v>
                </c:pt>
                <c:pt idx="474">
                  <c:v>5.828374999999974</c:v>
                </c:pt>
                <c:pt idx="475">
                  <c:v>5.829948</c:v>
                </c:pt>
                <c:pt idx="476">
                  <c:v>5.831684</c:v>
                </c:pt>
                <c:pt idx="477">
                  <c:v>5.833625</c:v>
                </c:pt>
                <c:pt idx="478">
                  <c:v>5.836426</c:v>
                </c:pt>
                <c:pt idx="479">
                  <c:v>5.838278</c:v>
                </c:pt>
                <c:pt idx="480">
                  <c:v>5.83991</c:v>
                </c:pt>
                <c:pt idx="481">
                  <c:v>5.841336</c:v>
                </c:pt>
                <c:pt idx="482">
                  <c:v>5.842729999999999</c:v>
                </c:pt>
                <c:pt idx="483">
                  <c:v>5.845213</c:v>
                </c:pt>
                <c:pt idx="484">
                  <c:v>5.846479</c:v>
                </c:pt>
                <c:pt idx="485">
                  <c:v>5.848645</c:v>
                </c:pt>
                <c:pt idx="486">
                  <c:v>5.850593999999996</c:v>
                </c:pt>
                <c:pt idx="487">
                  <c:v>5.852174999999945</c:v>
                </c:pt>
                <c:pt idx="488">
                  <c:v>5.853608</c:v>
                </c:pt>
                <c:pt idx="489">
                  <c:v>5.856176</c:v>
                </c:pt>
                <c:pt idx="490">
                  <c:v>5.857510999999935</c:v>
                </c:pt>
                <c:pt idx="491">
                  <c:v>5.860480999999964</c:v>
                </c:pt>
                <c:pt idx="492">
                  <c:v>5.862076999999974</c:v>
                </c:pt>
                <c:pt idx="493">
                  <c:v>5.863943999999996</c:v>
                </c:pt>
                <c:pt idx="494">
                  <c:v>5.865107999999974</c:v>
                </c:pt>
                <c:pt idx="495">
                  <c:v>5.866478</c:v>
                </c:pt>
                <c:pt idx="496">
                  <c:v>5.868475999999974</c:v>
                </c:pt>
                <c:pt idx="497">
                  <c:v>5.870695</c:v>
                </c:pt>
                <c:pt idx="498">
                  <c:v>5.872861</c:v>
                </c:pt>
                <c:pt idx="499">
                  <c:v>5.874838</c:v>
                </c:pt>
                <c:pt idx="500">
                  <c:v>5.87616</c:v>
                </c:pt>
                <c:pt idx="501">
                  <c:v>5.87823</c:v>
                </c:pt>
                <c:pt idx="502">
                  <c:v>5.880314999999975</c:v>
                </c:pt>
                <c:pt idx="503">
                  <c:v>5.882286</c:v>
                </c:pt>
                <c:pt idx="504">
                  <c:v>5.885149</c:v>
                </c:pt>
                <c:pt idx="505">
                  <c:v>5.886821</c:v>
                </c:pt>
                <c:pt idx="506">
                  <c:v>5.889183999999997</c:v>
                </c:pt>
                <c:pt idx="507">
                  <c:v>5.890667</c:v>
                </c:pt>
                <c:pt idx="508">
                  <c:v>5.893573999999996</c:v>
                </c:pt>
                <c:pt idx="509">
                  <c:v>5.894571999999965</c:v>
                </c:pt>
                <c:pt idx="510">
                  <c:v>5.896364</c:v>
                </c:pt>
                <c:pt idx="511">
                  <c:v>5.897933999999974</c:v>
                </c:pt>
                <c:pt idx="512">
                  <c:v>5.899401</c:v>
                </c:pt>
                <c:pt idx="513">
                  <c:v>5.900622</c:v>
                </c:pt>
                <c:pt idx="514">
                  <c:v>5.903435</c:v>
                </c:pt>
                <c:pt idx="515">
                  <c:v>5.905791</c:v>
                </c:pt>
                <c:pt idx="516">
                  <c:v>5.907347</c:v>
                </c:pt>
                <c:pt idx="517">
                  <c:v>5.90959</c:v>
                </c:pt>
                <c:pt idx="518">
                  <c:v>5.911562</c:v>
                </c:pt>
                <c:pt idx="519">
                  <c:v>5.913193</c:v>
                </c:pt>
                <c:pt idx="520">
                  <c:v>5.915792</c:v>
                </c:pt>
                <c:pt idx="521">
                  <c:v>5.917587999999975</c:v>
                </c:pt>
                <c:pt idx="522">
                  <c:v>5.919474</c:v>
                </c:pt>
                <c:pt idx="523">
                  <c:v>5.92165</c:v>
                </c:pt>
                <c:pt idx="524">
                  <c:v>5.923433999999999</c:v>
                </c:pt>
                <c:pt idx="525">
                  <c:v>5.925721</c:v>
                </c:pt>
                <c:pt idx="526">
                  <c:v>5.928421</c:v>
                </c:pt>
                <c:pt idx="527">
                  <c:v>5.929765</c:v>
                </c:pt>
                <c:pt idx="528">
                  <c:v>5.931364</c:v>
                </c:pt>
                <c:pt idx="529">
                  <c:v>5.933437</c:v>
                </c:pt>
                <c:pt idx="530">
                  <c:v>5.935457</c:v>
                </c:pt>
                <c:pt idx="531">
                  <c:v>5.937448</c:v>
                </c:pt>
                <c:pt idx="532">
                  <c:v>5.939938</c:v>
                </c:pt>
                <c:pt idx="533">
                  <c:v>5.940997</c:v>
                </c:pt>
                <c:pt idx="534">
                  <c:v>5.94243</c:v>
                </c:pt>
                <c:pt idx="535">
                  <c:v>5.944706</c:v>
                </c:pt>
                <c:pt idx="536">
                  <c:v>5.946265</c:v>
                </c:pt>
                <c:pt idx="537">
                  <c:v>5.948508</c:v>
                </c:pt>
                <c:pt idx="538">
                  <c:v>5.950487</c:v>
                </c:pt>
                <c:pt idx="539">
                  <c:v>5.952686</c:v>
                </c:pt>
                <c:pt idx="540">
                  <c:v>5.954248</c:v>
                </c:pt>
                <c:pt idx="541">
                  <c:v>5.956087</c:v>
                </c:pt>
                <c:pt idx="542">
                  <c:v>5.958104</c:v>
                </c:pt>
                <c:pt idx="543">
                  <c:v>5.960167</c:v>
                </c:pt>
                <c:pt idx="544">
                  <c:v>5.961114999999975</c:v>
                </c:pt>
                <c:pt idx="545">
                  <c:v>5.962779</c:v>
                </c:pt>
                <c:pt idx="546">
                  <c:v>5.964606</c:v>
                </c:pt>
                <c:pt idx="547">
                  <c:v>5.966673</c:v>
                </c:pt>
                <c:pt idx="548">
                  <c:v>5.968625</c:v>
                </c:pt>
                <c:pt idx="549">
                  <c:v>5.971016</c:v>
                </c:pt>
                <c:pt idx="550">
                  <c:v>5.973409</c:v>
                </c:pt>
                <c:pt idx="551">
                  <c:v>5.974622</c:v>
                </c:pt>
                <c:pt idx="552">
                  <c:v>5.97669</c:v>
                </c:pt>
                <c:pt idx="553">
                  <c:v>5.978343</c:v>
                </c:pt>
                <c:pt idx="554">
                  <c:v>5.980199</c:v>
                </c:pt>
                <c:pt idx="555">
                  <c:v>5.981999</c:v>
                </c:pt>
                <c:pt idx="556">
                  <c:v>5.983548</c:v>
                </c:pt>
                <c:pt idx="557">
                  <c:v>5.984882</c:v>
                </c:pt>
                <c:pt idx="558">
                  <c:v>5.987097</c:v>
                </c:pt>
                <c:pt idx="559">
                  <c:v>5.989561</c:v>
                </c:pt>
                <c:pt idx="560">
                  <c:v>5.991083</c:v>
                </c:pt>
                <c:pt idx="561">
                  <c:v>5.992609</c:v>
                </c:pt>
                <c:pt idx="562">
                  <c:v>5.994733999999998</c:v>
                </c:pt>
                <c:pt idx="563">
                  <c:v>5.996391</c:v>
                </c:pt>
                <c:pt idx="564">
                  <c:v>5.997389</c:v>
                </c:pt>
                <c:pt idx="565">
                  <c:v>5.998714</c:v>
                </c:pt>
                <c:pt idx="566">
                  <c:v>6.000393</c:v>
                </c:pt>
                <c:pt idx="567">
                  <c:v>6.002071</c:v>
                </c:pt>
                <c:pt idx="568">
                  <c:v>6.004544999999974</c:v>
                </c:pt>
                <c:pt idx="569">
                  <c:v>6.006357</c:v>
                </c:pt>
                <c:pt idx="570">
                  <c:v>6.008334</c:v>
                </c:pt>
                <c:pt idx="571">
                  <c:v>6.010007</c:v>
                </c:pt>
                <c:pt idx="572">
                  <c:v>6.010974999999974</c:v>
                </c:pt>
                <c:pt idx="573">
                  <c:v>6.013285</c:v>
                </c:pt>
                <c:pt idx="574">
                  <c:v>6.015234</c:v>
                </c:pt>
                <c:pt idx="575">
                  <c:v>6.016655</c:v>
                </c:pt>
                <c:pt idx="576">
                  <c:v>6.018799</c:v>
                </c:pt>
                <c:pt idx="577">
                  <c:v>6.021528</c:v>
                </c:pt>
                <c:pt idx="578">
                  <c:v>6.024206</c:v>
                </c:pt>
                <c:pt idx="579">
                  <c:v>6.026724</c:v>
                </c:pt>
                <c:pt idx="580">
                  <c:v>6.028435999999965</c:v>
                </c:pt>
                <c:pt idx="581">
                  <c:v>6.029818</c:v>
                </c:pt>
                <c:pt idx="582">
                  <c:v>6.032063</c:v>
                </c:pt>
                <c:pt idx="583">
                  <c:v>6.033669</c:v>
                </c:pt>
                <c:pt idx="584">
                  <c:v>6.035598</c:v>
                </c:pt>
                <c:pt idx="585">
                  <c:v>6.037253</c:v>
                </c:pt>
                <c:pt idx="586">
                  <c:v>6.040063</c:v>
                </c:pt>
                <c:pt idx="587">
                  <c:v>6.041525</c:v>
                </c:pt>
                <c:pt idx="588">
                  <c:v>6.043808</c:v>
                </c:pt>
                <c:pt idx="589">
                  <c:v>6.045529</c:v>
                </c:pt>
                <c:pt idx="590">
                  <c:v>6.047423999999999</c:v>
                </c:pt>
                <c:pt idx="591">
                  <c:v>6.048875</c:v>
                </c:pt>
                <c:pt idx="592">
                  <c:v>6.051174</c:v>
                </c:pt>
                <c:pt idx="593">
                  <c:v>6.053176</c:v>
                </c:pt>
                <c:pt idx="594">
                  <c:v>6.055029</c:v>
                </c:pt>
                <c:pt idx="595">
                  <c:v>6.056868</c:v>
                </c:pt>
                <c:pt idx="596">
                  <c:v>6.059125</c:v>
                </c:pt>
                <c:pt idx="597">
                  <c:v>6.060871</c:v>
                </c:pt>
                <c:pt idx="598">
                  <c:v>6.064105999999945</c:v>
                </c:pt>
                <c:pt idx="599">
                  <c:v>6.066731</c:v>
                </c:pt>
                <c:pt idx="600">
                  <c:v>6.068816999999965</c:v>
                </c:pt>
                <c:pt idx="601">
                  <c:v>6.070622</c:v>
                </c:pt>
                <c:pt idx="602">
                  <c:v>6.072006</c:v>
                </c:pt>
                <c:pt idx="603">
                  <c:v>6.07334</c:v>
                </c:pt>
                <c:pt idx="604">
                  <c:v>6.074843</c:v>
                </c:pt>
                <c:pt idx="605">
                  <c:v>6.077228</c:v>
                </c:pt>
                <c:pt idx="606">
                  <c:v>6.079978</c:v>
                </c:pt>
                <c:pt idx="607">
                  <c:v>6.082457</c:v>
                </c:pt>
                <c:pt idx="608">
                  <c:v>6.083836</c:v>
                </c:pt>
                <c:pt idx="609">
                  <c:v>6.085567</c:v>
                </c:pt>
                <c:pt idx="610">
                  <c:v>6.087579</c:v>
                </c:pt>
                <c:pt idx="611">
                  <c:v>6.08916</c:v>
                </c:pt>
                <c:pt idx="612">
                  <c:v>6.091373</c:v>
                </c:pt>
                <c:pt idx="613">
                  <c:v>6.092708</c:v>
                </c:pt>
                <c:pt idx="614">
                  <c:v>6.095389</c:v>
                </c:pt>
                <c:pt idx="615">
                  <c:v>6.097144999999974</c:v>
                </c:pt>
                <c:pt idx="616">
                  <c:v>6.09993</c:v>
                </c:pt>
                <c:pt idx="617">
                  <c:v>6.101591</c:v>
                </c:pt>
                <c:pt idx="618">
                  <c:v>6.104779999999995</c:v>
                </c:pt>
                <c:pt idx="619">
                  <c:v>6.107150999999964</c:v>
                </c:pt>
                <c:pt idx="620">
                  <c:v>6.109421</c:v>
                </c:pt>
                <c:pt idx="621">
                  <c:v>6.111101</c:v>
                </c:pt>
                <c:pt idx="622">
                  <c:v>6.114140999999965</c:v>
                </c:pt>
                <c:pt idx="623">
                  <c:v>6.115988999999945</c:v>
                </c:pt>
                <c:pt idx="624">
                  <c:v>6.117567999999975</c:v>
                </c:pt>
                <c:pt idx="625">
                  <c:v>6.119835999999975</c:v>
                </c:pt>
                <c:pt idx="626">
                  <c:v>6.122075999999945</c:v>
                </c:pt>
                <c:pt idx="627">
                  <c:v>6.123219</c:v>
                </c:pt>
                <c:pt idx="628">
                  <c:v>6.125063</c:v>
                </c:pt>
                <c:pt idx="629">
                  <c:v>6.126209</c:v>
                </c:pt>
                <c:pt idx="630">
                  <c:v>6.128551999999964</c:v>
                </c:pt>
                <c:pt idx="631">
                  <c:v>6.129761</c:v>
                </c:pt>
                <c:pt idx="632">
                  <c:v>6.131493</c:v>
                </c:pt>
                <c:pt idx="633">
                  <c:v>6.13261</c:v>
                </c:pt>
                <c:pt idx="634">
                  <c:v>6.133619</c:v>
                </c:pt>
                <c:pt idx="635">
                  <c:v>6.135858</c:v>
                </c:pt>
                <c:pt idx="636">
                  <c:v>6.137537999999974</c:v>
                </c:pt>
                <c:pt idx="637">
                  <c:v>6.13985</c:v>
                </c:pt>
                <c:pt idx="638">
                  <c:v>6.143052</c:v>
                </c:pt>
                <c:pt idx="639">
                  <c:v>6.144706999999975</c:v>
                </c:pt>
                <c:pt idx="640">
                  <c:v>6.146665</c:v>
                </c:pt>
                <c:pt idx="641">
                  <c:v>6.148146</c:v>
                </c:pt>
                <c:pt idx="642">
                  <c:v>6.150397</c:v>
                </c:pt>
                <c:pt idx="643">
                  <c:v>6.152602</c:v>
                </c:pt>
                <c:pt idx="644">
                  <c:v>6.154634999999945</c:v>
                </c:pt>
                <c:pt idx="645">
                  <c:v>6.155602</c:v>
                </c:pt>
                <c:pt idx="646">
                  <c:v>6.157054999999943</c:v>
                </c:pt>
                <c:pt idx="647">
                  <c:v>6.159562</c:v>
                </c:pt>
                <c:pt idx="648">
                  <c:v>6.161907999999975</c:v>
                </c:pt>
                <c:pt idx="649">
                  <c:v>6.165153999999974</c:v>
                </c:pt>
                <c:pt idx="650">
                  <c:v>6.168183999999965</c:v>
                </c:pt>
                <c:pt idx="651">
                  <c:v>6.171745</c:v>
                </c:pt>
                <c:pt idx="652">
                  <c:v>6.172975999999974</c:v>
                </c:pt>
                <c:pt idx="653">
                  <c:v>6.175683999999999</c:v>
                </c:pt>
                <c:pt idx="654">
                  <c:v>6.177567</c:v>
                </c:pt>
                <c:pt idx="655">
                  <c:v>6.179509</c:v>
                </c:pt>
                <c:pt idx="656">
                  <c:v>6.181786</c:v>
                </c:pt>
                <c:pt idx="657">
                  <c:v>6.183101</c:v>
                </c:pt>
                <c:pt idx="658">
                  <c:v>6.18521</c:v>
                </c:pt>
                <c:pt idx="659">
                  <c:v>6.187900999999965</c:v>
                </c:pt>
                <c:pt idx="660">
                  <c:v>6.189852</c:v>
                </c:pt>
                <c:pt idx="661">
                  <c:v>6.191762</c:v>
                </c:pt>
                <c:pt idx="662">
                  <c:v>6.193269</c:v>
                </c:pt>
                <c:pt idx="663">
                  <c:v>6.194353999999985</c:v>
                </c:pt>
                <c:pt idx="664">
                  <c:v>6.196929</c:v>
                </c:pt>
                <c:pt idx="665">
                  <c:v>6.198747</c:v>
                </c:pt>
                <c:pt idx="666">
                  <c:v>6.200628</c:v>
                </c:pt>
                <c:pt idx="667">
                  <c:v>6.201824</c:v>
                </c:pt>
                <c:pt idx="668">
                  <c:v>6.203933</c:v>
                </c:pt>
                <c:pt idx="669">
                  <c:v>6.20554</c:v>
                </c:pt>
                <c:pt idx="670">
                  <c:v>6.207527</c:v>
                </c:pt>
                <c:pt idx="671">
                  <c:v>6.209329</c:v>
                </c:pt>
                <c:pt idx="672">
                  <c:v>6.210855</c:v>
                </c:pt>
                <c:pt idx="673">
                  <c:v>6.212953</c:v>
                </c:pt>
                <c:pt idx="674">
                  <c:v>6.214943</c:v>
                </c:pt>
                <c:pt idx="675">
                  <c:v>6.217332</c:v>
                </c:pt>
                <c:pt idx="676">
                  <c:v>6.220355</c:v>
                </c:pt>
                <c:pt idx="677">
                  <c:v>6.222776</c:v>
                </c:pt>
                <c:pt idx="678">
                  <c:v>6.224534999999931</c:v>
                </c:pt>
                <c:pt idx="679">
                  <c:v>6.226494</c:v>
                </c:pt>
                <c:pt idx="680">
                  <c:v>6.228555999999974</c:v>
                </c:pt>
                <c:pt idx="681">
                  <c:v>6.230942</c:v>
                </c:pt>
                <c:pt idx="682">
                  <c:v>6.232931</c:v>
                </c:pt>
                <c:pt idx="683">
                  <c:v>6.234958</c:v>
                </c:pt>
                <c:pt idx="684">
                  <c:v>6.23731</c:v>
                </c:pt>
                <c:pt idx="685">
                  <c:v>6.240285</c:v>
                </c:pt>
                <c:pt idx="686">
                  <c:v>6.242211</c:v>
                </c:pt>
                <c:pt idx="687">
                  <c:v>6.244252</c:v>
                </c:pt>
                <c:pt idx="688">
                  <c:v>6.246784</c:v>
                </c:pt>
                <c:pt idx="689">
                  <c:v>6.248862</c:v>
                </c:pt>
                <c:pt idx="690">
                  <c:v>6.250864</c:v>
                </c:pt>
                <c:pt idx="691">
                  <c:v>6.252854999999974</c:v>
                </c:pt>
                <c:pt idx="692">
                  <c:v>6.255856</c:v>
                </c:pt>
                <c:pt idx="693">
                  <c:v>6.257095</c:v>
                </c:pt>
                <c:pt idx="694">
                  <c:v>6.258885999999976</c:v>
                </c:pt>
                <c:pt idx="695">
                  <c:v>6.260511999999975</c:v>
                </c:pt>
                <c:pt idx="696">
                  <c:v>6.26189</c:v>
                </c:pt>
                <c:pt idx="697">
                  <c:v>6.263783</c:v>
                </c:pt>
                <c:pt idx="698">
                  <c:v>6.26617</c:v>
                </c:pt>
                <c:pt idx="699">
                  <c:v>6.267306</c:v>
                </c:pt>
                <c:pt idx="700">
                  <c:v>6.269769</c:v>
                </c:pt>
                <c:pt idx="701">
                  <c:v>6.271216</c:v>
                </c:pt>
                <c:pt idx="702">
                  <c:v>6.273186</c:v>
                </c:pt>
                <c:pt idx="703">
                  <c:v>6.275068</c:v>
                </c:pt>
                <c:pt idx="704">
                  <c:v>6.277435</c:v>
                </c:pt>
                <c:pt idx="705">
                  <c:v>6.28069</c:v>
                </c:pt>
                <c:pt idx="706">
                  <c:v>6.282973999999998</c:v>
                </c:pt>
                <c:pt idx="707">
                  <c:v>6.286145</c:v>
                </c:pt>
                <c:pt idx="708">
                  <c:v>6.288097</c:v>
                </c:pt>
                <c:pt idx="709">
                  <c:v>6.291187</c:v>
                </c:pt>
                <c:pt idx="710">
                  <c:v>6.293208</c:v>
                </c:pt>
                <c:pt idx="711">
                  <c:v>6.296081</c:v>
                </c:pt>
                <c:pt idx="712">
                  <c:v>6.298084999999975</c:v>
                </c:pt>
                <c:pt idx="713">
                  <c:v>6.300276</c:v>
                </c:pt>
                <c:pt idx="714">
                  <c:v>6.303157</c:v>
                </c:pt>
                <c:pt idx="715">
                  <c:v>6.304383</c:v>
                </c:pt>
                <c:pt idx="716">
                  <c:v>6.30689</c:v>
                </c:pt>
                <c:pt idx="717">
                  <c:v>6.309294</c:v>
                </c:pt>
                <c:pt idx="718">
                  <c:v>6.310794</c:v>
                </c:pt>
                <c:pt idx="719">
                  <c:v>6.313201</c:v>
                </c:pt>
                <c:pt idx="720">
                  <c:v>6.315621</c:v>
                </c:pt>
                <c:pt idx="721">
                  <c:v>6.317289</c:v>
                </c:pt>
                <c:pt idx="722">
                  <c:v>6.319656</c:v>
                </c:pt>
                <c:pt idx="723">
                  <c:v>6.321908</c:v>
                </c:pt>
                <c:pt idx="724">
                  <c:v>6.325166999999984</c:v>
                </c:pt>
                <c:pt idx="725">
                  <c:v>6.329048</c:v>
                </c:pt>
                <c:pt idx="726">
                  <c:v>6.331507</c:v>
                </c:pt>
                <c:pt idx="727">
                  <c:v>6.333476</c:v>
                </c:pt>
                <c:pt idx="728">
                  <c:v>6.337252</c:v>
                </c:pt>
                <c:pt idx="729">
                  <c:v>6.339016</c:v>
                </c:pt>
                <c:pt idx="730">
                  <c:v>6.340871</c:v>
                </c:pt>
                <c:pt idx="731">
                  <c:v>6.342737</c:v>
                </c:pt>
                <c:pt idx="732">
                  <c:v>6.346666</c:v>
                </c:pt>
                <c:pt idx="733">
                  <c:v>6.349025</c:v>
                </c:pt>
                <c:pt idx="734">
                  <c:v>6.353219</c:v>
                </c:pt>
                <c:pt idx="735">
                  <c:v>6.355222</c:v>
                </c:pt>
                <c:pt idx="736">
                  <c:v>6.358984999999935</c:v>
                </c:pt>
                <c:pt idx="737">
                  <c:v>6.361744</c:v>
                </c:pt>
                <c:pt idx="738">
                  <c:v>6.365035999999945</c:v>
                </c:pt>
                <c:pt idx="739">
                  <c:v>6.367839999999965</c:v>
                </c:pt>
                <c:pt idx="740">
                  <c:v>6.371391</c:v>
                </c:pt>
                <c:pt idx="741">
                  <c:v>6.373493</c:v>
                </c:pt>
                <c:pt idx="742">
                  <c:v>6.376107</c:v>
                </c:pt>
                <c:pt idx="743">
                  <c:v>6.379094</c:v>
                </c:pt>
                <c:pt idx="744">
                  <c:v>6.381664</c:v>
                </c:pt>
                <c:pt idx="745">
                  <c:v>6.384015999999945</c:v>
                </c:pt>
                <c:pt idx="746">
                  <c:v>6.387307</c:v>
                </c:pt>
                <c:pt idx="747">
                  <c:v>6.390159</c:v>
                </c:pt>
                <c:pt idx="748">
                  <c:v>6.392803</c:v>
                </c:pt>
                <c:pt idx="749">
                  <c:v>6.396207</c:v>
                </c:pt>
                <c:pt idx="750">
                  <c:v>6.398537999999974</c:v>
                </c:pt>
                <c:pt idx="751">
                  <c:v>6.401518</c:v>
                </c:pt>
                <c:pt idx="752">
                  <c:v>6.403768</c:v>
                </c:pt>
                <c:pt idx="753">
                  <c:v>6.406022</c:v>
                </c:pt>
                <c:pt idx="754">
                  <c:v>6.409586</c:v>
                </c:pt>
                <c:pt idx="755">
                  <c:v>6.411354</c:v>
                </c:pt>
                <c:pt idx="756">
                  <c:v>6.413928</c:v>
                </c:pt>
                <c:pt idx="757">
                  <c:v>6.417869</c:v>
                </c:pt>
                <c:pt idx="758">
                  <c:v>6.421851</c:v>
                </c:pt>
                <c:pt idx="759">
                  <c:v>6.424799</c:v>
                </c:pt>
                <c:pt idx="760">
                  <c:v>6.428405</c:v>
                </c:pt>
                <c:pt idx="761">
                  <c:v>6.432185</c:v>
                </c:pt>
                <c:pt idx="762">
                  <c:v>6.43634</c:v>
                </c:pt>
                <c:pt idx="763">
                  <c:v>6.439636</c:v>
                </c:pt>
                <c:pt idx="764">
                  <c:v>6.442846</c:v>
                </c:pt>
                <c:pt idx="765">
                  <c:v>6.445753</c:v>
                </c:pt>
                <c:pt idx="766">
                  <c:v>6.44906</c:v>
                </c:pt>
                <c:pt idx="767">
                  <c:v>6.452781</c:v>
                </c:pt>
                <c:pt idx="768">
                  <c:v>6.456966</c:v>
                </c:pt>
                <c:pt idx="769">
                  <c:v>6.461009</c:v>
                </c:pt>
                <c:pt idx="770">
                  <c:v>6.463859</c:v>
                </c:pt>
                <c:pt idx="771">
                  <c:v>6.466795</c:v>
                </c:pt>
                <c:pt idx="772">
                  <c:v>6.469875</c:v>
                </c:pt>
                <c:pt idx="773">
                  <c:v>6.471289</c:v>
                </c:pt>
                <c:pt idx="774">
                  <c:v>6.47484</c:v>
                </c:pt>
                <c:pt idx="775">
                  <c:v>6.480019</c:v>
                </c:pt>
                <c:pt idx="776">
                  <c:v>6.484165</c:v>
                </c:pt>
                <c:pt idx="777">
                  <c:v>6.487573999999999</c:v>
                </c:pt>
                <c:pt idx="778">
                  <c:v>6.492332</c:v>
                </c:pt>
                <c:pt idx="779">
                  <c:v>6.494833</c:v>
                </c:pt>
                <c:pt idx="780">
                  <c:v>6.498021</c:v>
                </c:pt>
                <c:pt idx="781">
                  <c:v>6.503732</c:v>
                </c:pt>
                <c:pt idx="782">
                  <c:v>6.507149999999998</c:v>
                </c:pt>
                <c:pt idx="783">
                  <c:v>6.511026</c:v>
                </c:pt>
                <c:pt idx="784">
                  <c:v>6.514777</c:v>
                </c:pt>
                <c:pt idx="785">
                  <c:v>6.519619</c:v>
                </c:pt>
                <c:pt idx="786">
                  <c:v>6.522562</c:v>
                </c:pt>
                <c:pt idx="787">
                  <c:v>6.526949999999998</c:v>
                </c:pt>
                <c:pt idx="788">
                  <c:v>6.533868</c:v>
                </c:pt>
                <c:pt idx="789">
                  <c:v>6.536832</c:v>
                </c:pt>
                <c:pt idx="790">
                  <c:v>6.540156</c:v>
                </c:pt>
                <c:pt idx="791">
                  <c:v>6.543978</c:v>
                </c:pt>
                <c:pt idx="792">
                  <c:v>6.547331</c:v>
                </c:pt>
                <c:pt idx="793">
                  <c:v>6.551416</c:v>
                </c:pt>
                <c:pt idx="794">
                  <c:v>6.555935999999964</c:v>
                </c:pt>
                <c:pt idx="795">
                  <c:v>6.559547</c:v>
                </c:pt>
                <c:pt idx="796">
                  <c:v>6.563633</c:v>
                </c:pt>
                <c:pt idx="797">
                  <c:v>6.568073</c:v>
                </c:pt>
                <c:pt idx="798">
                  <c:v>6.573234</c:v>
                </c:pt>
                <c:pt idx="799">
                  <c:v>6.579414</c:v>
                </c:pt>
                <c:pt idx="800">
                  <c:v>6.581706</c:v>
                </c:pt>
                <c:pt idx="801">
                  <c:v>6.586003</c:v>
                </c:pt>
                <c:pt idx="802">
                  <c:v>6.589735</c:v>
                </c:pt>
                <c:pt idx="803">
                  <c:v>6.593499</c:v>
                </c:pt>
                <c:pt idx="804">
                  <c:v>6.599799</c:v>
                </c:pt>
                <c:pt idx="805">
                  <c:v>6.604808999999975</c:v>
                </c:pt>
                <c:pt idx="806">
                  <c:v>6.607507999999965</c:v>
                </c:pt>
                <c:pt idx="807">
                  <c:v>6.611355</c:v>
                </c:pt>
                <c:pt idx="808">
                  <c:v>6.614959999999945</c:v>
                </c:pt>
                <c:pt idx="809">
                  <c:v>6.618920999999974</c:v>
                </c:pt>
                <c:pt idx="810">
                  <c:v>6.623448</c:v>
                </c:pt>
                <c:pt idx="811">
                  <c:v>6.628427999999975</c:v>
                </c:pt>
                <c:pt idx="812">
                  <c:v>6.632439</c:v>
                </c:pt>
                <c:pt idx="813">
                  <c:v>6.636778</c:v>
                </c:pt>
                <c:pt idx="814">
                  <c:v>6.639415</c:v>
                </c:pt>
                <c:pt idx="815">
                  <c:v>6.645573999999994</c:v>
                </c:pt>
                <c:pt idx="816">
                  <c:v>6.649129999999999</c:v>
                </c:pt>
                <c:pt idx="817">
                  <c:v>6.652764999999984</c:v>
                </c:pt>
                <c:pt idx="818">
                  <c:v>6.657350999999966</c:v>
                </c:pt>
                <c:pt idx="819">
                  <c:v>6.661408</c:v>
                </c:pt>
                <c:pt idx="820">
                  <c:v>6.667043</c:v>
                </c:pt>
                <c:pt idx="821">
                  <c:v>6.67406</c:v>
                </c:pt>
                <c:pt idx="822">
                  <c:v>6.680522</c:v>
                </c:pt>
                <c:pt idx="823">
                  <c:v>6.685305</c:v>
                </c:pt>
                <c:pt idx="824">
                  <c:v>6.690832999999975</c:v>
                </c:pt>
                <c:pt idx="825">
                  <c:v>6.695602</c:v>
                </c:pt>
                <c:pt idx="826">
                  <c:v>6.701408</c:v>
                </c:pt>
                <c:pt idx="827">
                  <c:v>6.705417</c:v>
                </c:pt>
                <c:pt idx="828">
                  <c:v>6.70991</c:v>
                </c:pt>
                <c:pt idx="829">
                  <c:v>6.716221</c:v>
                </c:pt>
                <c:pt idx="830">
                  <c:v>6.720113999999985</c:v>
                </c:pt>
                <c:pt idx="831">
                  <c:v>6.728968</c:v>
                </c:pt>
                <c:pt idx="832">
                  <c:v>6.733487</c:v>
                </c:pt>
                <c:pt idx="833">
                  <c:v>6.743027</c:v>
                </c:pt>
                <c:pt idx="834">
                  <c:v>6.749693</c:v>
                </c:pt>
                <c:pt idx="835">
                  <c:v>6.756173</c:v>
                </c:pt>
                <c:pt idx="836">
                  <c:v>6.764513999999965</c:v>
                </c:pt>
                <c:pt idx="837">
                  <c:v>6.770772</c:v>
                </c:pt>
                <c:pt idx="838">
                  <c:v>6.777872</c:v>
                </c:pt>
                <c:pt idx="839">
                  <c:v>6.784467</c:v>
                </c:pt>
                <c:pt idx="840">
                  <c:v>6.792488</c:v>
                </c:pt>
                <c:pt idx="841">
                  <c:v>6.801113999999997</c:v>
                </c:pt>
                <c:pt idx="842">
                  <c:v>6.811725</c:v>
                </c:pt>
                <c:pt idx="843">
                  <c:v>6.819674</c:v>
                </c:pt>
                <c:pt idx="844">
                  <c:v>6.826017999999975</c:v>
                </c:pt>
                <c:pt idx="845">
                  <c:v>6.835028</c:v>
                </c:pt>
                <c:pt idx="846">
                  <c:v>6.841792</c:v>
                </c:pt>
                <c:pt idx="847">
                  <c:v>6.846658</c:v>
                </c:pt>
                <c:pt idx="848">
                  <c:v>6.854603</c:v>
                </c:pt>
                <c:pt idx="849">
                  <c:v>6.863253999999999</c:v>
                </c:pt>
                <c:pt idx="850">
                  <c:v>6.879364</c:v>
                </c:pt>
                <c:pt idx="851">
                  <c:v>6.891038</c:v>
                </c:pt>
                <c:pt idx="852">
                  <c:v>6.901705</c:v>
                </c:pt>
                <c:pt idx="853">
                  <c:v>6.910289</c:v>
                </c:pt>
                <c:pt idx="854">
                  <c:v>6.916324</c:v>
                </c:pt>
                <c:pt idx="855">
                  <c:v>6.924783999999994</c:v>
                </c:pt>
                <c:pt idx="856">
                  <c:v>6.939606</c:v>
                </c:pt>
                <c:pt idx="857">
                  <c:v>6.949634</c:v>
                </c:pt>
                <c:pt idx="858">
                  <c:v>6.95955</c:v>
                </c:pt>
                <c:pt idx="859">
                  <c:v>6.970886</c:v>
                </c:pt>
                <c:pt idx="860">
                  <c:v>6.979833</c:v>
                </c:pt>
                <c:pt idx="861">
                  <c:v>6.99372</c:v>
                </c:pt>
                <c:pt idx="862">
                  <c:v>7.002461</c:v>
                </c:pt>
                <c:pt idx="863">
                  <c:v>7.013352</c:v>
                </c:pt>
                <c:pt idx="864">
                  <c:v>7.029429</c:v>
                </c:pt>
                <c:pt idx="865">
                  <c:v>7.046158</c:v>
                </c:pt>
                <c:pt idx="866">
                  <c:v>7.058876</c:v>
                </c:pt>
                <c:pt idx="867">
                  <c:v>7.069910999999975</c:v>
                </c:pt>
                <c:pt idx="868">
                  <c:v>7.07917</c:v>
                </c:pt>
                <c:pt idx="869">
                  <c:v>7.105351</c:v>
                </c:pt>
                <c:pt idx="870">
                  <c:v>7.137383999999995</c:v>
                </c:pt>
                <c:pt idx="871">
                  <c:v>7.156603</c:v>
                </c:pt>
                <c:pt idx="872">
                  <c:v>7.185917999999964</c:v>
                </c:pt>
                <c:pt idx="873">
                  <c:v>7.206567</c:v>
                </c:pt>
                <c:pt idx="874">
                  <c:v>7.216442</c:v>
                </c:pt>
                <c:pt idx="875">
                  <c:v>7.241965</c:v>
                </c:pt>
                <c:pt idx="876">
                  <c:v>7.27755</c:v>
                </c:pt>
                <c:pt idx="877">
                  <c:v>7.309599</c:v>
                </c:pt>
                <c:pt idx="878">
                  <c:v>7.327809999999975</c:v>
                </c:pt>
                <c:pt idx="879">
                  <c:v>7.356006</c:v>
                </c:pt>
                <c:pt idx="880">
                  <c:v>7.381865</c:v>
                </c:pt>
                <c:pt idx="881">
                  <c:v>7.405453</c:v>
                </c:pt>
                <c:pt idx="882">
                  <c:v>7.439741</c:v>
                </c:pt>
                <c:pt idx="883">
                  <c:v>7.469731</c:v>
                </c:pt>
                <c:pt idx="884">
                  <c:v>7.500064</c:v>
                </c:pt>
                <c:pt idx="885">
                  <c:v>7.539313</c:v>
                </c:pt>
                <c:pt idx="886">
                  <c:v>7.574523</c:v>
                </c:pt>
                <c:pt idx="887">
                  <c:v>7.61325</c:v>
                </c:pt>
                <c:pt idx="888">
                  <c:v>7.652662</c:v>
                </c:pt>
                <c:pt idx="889">
                  <c:v>7.684431999999965</c:v>
                </c:pt>
                <c:pt idx="890">
                  <c:v>7.720909999999995</c:v>
                </c:pt>
                <c:pt idx="891">
                  <c:v>7.756238</c:v>
                </c:pt>
                <c:pt idx="892">
                  <c:v>7.788183</c:v>
                </c:pt>
                <c:pt idx="893">
                  <c:v>7.838173999999999</c:v>
                </c:pt>
                <c:pt idx="894">
                  <c:v>7.865268</c:v>
                </c:pt>
                <c:pt idx="895">
                  <c:v>7.915303</c:v>
                </c:pt>
                <c:pt idx="896">
                  <c:v>7.940325</c:v>
                </c:pt>
                <c:pt idx="897">
                  <c:v>7.993445</c:v>
                </c:pt>
                <c:pt idx="898">
                  <c:v>8.048804000000001</c:v>
                </c:pt>
                <c:pt idx="899">
                  <c:v>8.079454</c:v>
                </c:pt>
                <c:pt idx="900">
                  <c:v>8.122118</c:v>
                </c:pt>
                <c:pt idx="901">
                  <c:v>8.166867</c:v>
                </c:pt>
                <c:pt idx="902">
                  <c:v>8.216765000000001</c:v>
                </c:pt>
                <c:pt idx="903">
                  <c:v>8.261485</c:v>
                </c:pt>
                <c:pt idx="904">
                  <c:v>8.326514</c:v>
                </c:pt>
                <c:pt idx="905">
                  <c:v>8.381865</c:v>
                </c:pt>
                <c:pt idx="906">
                  <c:v>8.43714</c:v>
                </c:pt>
                <c:pt idx="907">
                  <c:v>8.472511</c:v>
                </c:pt>
                <c:pt idx="908">
                  <c:v>8.51566</c:v>
                </c:pt>
                <c:pt idx="909">
                  <c:v>8.582918</c:v>
                </c:pt>
                <c:pt idx="910">
                  <c:v>8.649902000000001</c:v>
                </c:pt>
                <c:pt idx="911">
                  <c:v>8.712093</c:v>
                </c:pt>
                <c:pt idx="912">
                  <c:v>8.756589</c:v>
                </c:pt>
                <c:pt idx="913">
                  <c:v>8.844382</c:v>
                </c:pt>
                <c:pt idx="914">
                  <c:v>8.907129</c:v>
                </c:pt>
                <c:pt idx="915">
                  <c:v>8.986354</c:v>
                </c:pt>
                <c:pt idx="916">
                  <c:v>9.049008000000001</c:v>
                </c:pt>
                <c:pt idx="917">
                  <c:v>9.163886</c:v>
                </c:pt>
                <c:pt idx="918">
                  <c:v>9.222429</c:v>
                </c:pt>
                <c:pt idx="919">
                  <c:v>9.295043</c:v>
                </c:pt>
                <c:pt idx="920">
                  <c:v>9.330153</c:v>
                </c:pt>
                <c:pt idx="921">
                  <c:v>9.418727999999997</c:v>
                </c:pt>
                <c:pt idx="922">
                  <c:v>9.511947</c:v>
                </c:pt>
                <c:pt idx="923">
                  <c:v>9.605736</c:v>
                </c:pt>
                <c:pt idx="924">
                  <c:v>9.70525</c:v>
                </c:pt>
                <c:pt idx="925">
                  <c:v>9.823746</c:v>
                </c:pt>
                <c:pt idx="926">
                  <c:v>9.88816</c:v>
                </c:pt>
                <c:pt idx="927">
                  <c:v>9.971305</c:v>
                </c:pt>
                <c:pt idx="928">
                  <c:v>10.062238</c:v>
                </c:pt>
                <c:pt idx="929">
                  <c:v>10.148327</c:v>
                </c:pt>
                <c:pt idx="930">
                  <c:v>10.256918</c:v>
                </c:pt>
                <c:pt idx="931">
                  <c:v>10.317128</c:v>
                </c:pt>
                <c:pt idx="932">
                  <c:v>10.391572</c:v>
                </c:pt>
                <c:pt idx="933">
                  <c:v>10.476187</c:v>
                </c:pt>
                <c:pt idx="934">
                  <c:v>10.558043</c:v>
                </c:pt>
                <c:pt idx="935">
                  <c:v>10.640561</c:v>
                </c:pt>
                <c:pt idx="936">
                  <c:v>10.749728</c:v>
                </c:pt>
                <c:pt idx="937">
                  <c:v>10.880015</c:v>
                </c:pt>
                <c:pt idx="938">
                  <c:v>10.942987</c:v>
                </c:pt>
                <c:pt idx="939">
                  <c:v>11.044184</c:v>
                </c:pt>
                <c:pt idx="940">
                  <c:v>11.163497</c:v>
                </c:pt>
                <c:pt idx="941">
                  <c:v>11.290884</c:v>
                </c:pt>
                <c:pt idx="942">
                  <c:v>11.406877</c:v>
                </c:pt>
                <c:pt idx="943">
                  <c:v>11.502729</c:v>
                </c:pt>
                <c:pt idx="944">
                  <c:v>11.607841</c:v>
                </c:pt>
                <c:pt idx="945">
                  <c:v>11.694075</c:v>
                </c:pt>
                <c:pt idx="946">
                  <c:v>11.830111</c:v>
                </c:pt>
                <c:pt idx="947">
                  <c:v>11.923022</c:v>
                </c:pt>
                <c:pt idx="948">
                  <c:v>12.042543</c:v>
                </c:pt>
                <c:pt idx="949">
                  <c:v>12.14949</c:v>
                </c:pt>
                <c:pt idx="950">
                  <c:v>12.321879</c:v>
                </c:pt>
                <c:pt idx="951">
                  <c:v>12.41691</c:v>
                </c:pt>
                <c:pt idx="952">
                  <c:v>12.559492</c:v>
                </c:pt>
                <c:pt idx="953">
                  <c:v>12.648872</c:v>
                </c:pt>
                <c:pt idx="954">
                  <c:v>12.776191</c:v>
                </c:pt>
                <c:pt idx="955">
                  <c:v>12.921439</c:v>
                </c:pt>
                <c:pt idx="956">
                  <c:v>13.044684</c:v>
                </c:pt>
                <c:pt idx="957">
                  <c:v>13.171062</c:v>
                </c:pt>
                <c:pt idx="958">
                  <c:v>13.312633</c:v>
                </c:pt>
                <c:pt idx="959">
                  <c:v>13.407776</c:v>
                </c:pt>
                <c:pt idx="960">
                  <c:v>13.565193</c:v>
                </c:pt>
                <c:pt idx="961">
                  <c:v>13.675186</c:v>
                </c:pt>
                <c:pt idx="962">
                  <c:v>13.854084</c:v>
                </c:pt>
                <c:pt idx="963">
                  <c:v>13.965615</c:v>
                </c:pt>
                <c:pt idx="964">
                  <c:v>14.145002</c:v>
                </c:pt>
                <c:pt idx="965">
                  <c:v>14.307177</c:v>
                </c:pt>
                <c:pt idx="966">
                  <c:v>14.424857</c:v>
                </c:pt>
                <c:pt idx="967">
                  <c:v>14.595578</c:v>
                </c:pt>
                <c:pt idx="968">
                  <c:v>14.79893</c:v>
                </c:pt>
                <c:pt idx="969">
                  <c:v>14.980201</c:v>
                </c:pt>
                <c:pt idx="970">
                  <c:v>15.152933</c:v>
                </c:pt>
                <c:pt idx="971">
                  <c:v>15.361299</c:v>
                </c:pt>
                <c:pt idx="972">
                  <c:v>15.840465</c:v>
                </c:pt>
                <c:pt idx="973">
                  <c:v>16.144782</c:v>
                </c:pt>
                <c:pt idx="974">
                  <c:v>16.371007</c:v>
                </c:pt>
                <c:pt idx="975">
                  <c:v>16.540222</c:v>
                </c:pt>
                <c:pt idx="976">
                  <c:v>16.965135</c:v>
                </c:pt>
                <c:pt idx="977">
                  <c:v>17.332539</c:v>
                </c:pt>
                <c:pt idx="978">
                  <c:v>17.547883</c:v>
                </c:pt>
                <c:pt idx="979">
                  <c:v>18.043397</c:v>
                </c:pt>
                <c:pt idx="980">
                  <c:v>18.423647</c:v>
                </c:pt>
                <c:pt idx="981">
                  <c:v>18.827156</c:v>
                </c:pt>
                <c:pt idx="982">
                  <c:v>19.250204</c:v>
                </c:pt>
                <c:pt idx="983">
                  <c:v>19.815946</c:v>
                </c:pt>
                <c:pt idx="984">
                  <c:v>20.455633</c:v>
                </c:pt>
                <c:pt idx="985">
                  <c:v>21.105376</c:v>
                </c:pt>
                <c:pt idx="986">
                  <c:v>22.196223</c:v>
                </c:pt>
                <c:pt idx="987">
                  <c:v>22.750767</c:v>
                </c:pt>
                <c:pt idx="988">
                  <c:v>24.460182</c:v>
                </c:pt>
                <c:pt idx="989">
                  <c:v>25.419235</c:v>
                </c:pt>
                <c:pt idx="990">
                  <c:v>27.185036</c:v>
                </c:pt>
                <c:pt idx="991">
                  <c:v>29.853421</c:v>
                </c:pt>
                <c:pt idx="992">
                  <c:v>32.477267</c:v>
                </c:pt>
                <c:pt idx="993">
                  <c:v>35.55786099999999</c:v>
                </c:pt>
                <c:pt idx="994">
                  <c:v>38.628302</c:v>
                </c:pt>
                <c:pt idx="995">
                  <c:v>45.724398</c:v>
                </c:pt>
                <c:pt idx="996">
                  <c:v>61.703213</c:v>
                </c:pt>
                <c:pt idx="997">
                  <c:v>78.151064</c:v>
                </c:pt>
                <c:pt idx="998">
                  <c:v>120.683052</c:v>
                </c:pt>
                <c:pt idx="999">
                  <c:v>399.637123</c:v>
                </c:pt>
                <c:pt idx="1000">
                  <c:v>399.637123</c:v>
                </c:pt>
              </c:numCache>
            </c:numRef>
          </c:xVal>
          <c:yVal>
            <c:numRef>
              <c:f>'buffer HLS'!$X$6:$X$1006</c:f>
              <c:numCache>
                <c:formatCode>General</c:formatCode>
                <c:ptCount val="1001"/>
                <c:pt idx="0">
                  <c:v>0.000941</c:v>
                </c:pt>
                <c:pt idx="1">
                  <c:v>0.001949</c:v>
                </c:pt>
                <c:pt idx="2">
                  <c:v>0.002958</c:v>
                </c:pt>
                <c:pt idx="3">
                  <c:v>0.003966</c:v>
                </c:pt>
                <c:pt idx="4">
                  <c:v>0.004974</c:v>
                </c:pt>
                <c:pt idx="5">
                  <c:v>0.005983</c:v>
                </c:pt>
                <c:pt idx="6">
                  <c:v>0.006991</c:v>
                </c:pt>
                <c:pt idx="7">
                  <c:v>0.007999</c:v>
                </c:pt>
                <c:pt idx="8">
                  <c:v>0.008941</c:v>
                </c:pt>
                <c:pt idx="9">
                  <c:v>0.009949</c:v>
                </c:pt>
                <c:pt idx="10">
                  <c:v>0.010957</c:v>
                </c:pt>
                <c:pt idx="11">
                  <c:v>0.011966</c:v>
                </c:pt>
                <c:pt idx="12">
                  <c:v>0.012974</c:v>
                </c:pt>
                <c:pt idx="13">
                  <c:v>0.013982</c:v>
                </c:pt>
                <c:pt idx="14">
                  <c:v>0.014991</c:v>
                </c:pt>
                <c:pt idx="15">
                  <c:v>0.015999</c:v>
                </c:pt>
                <c:pt idx="16">
                  <c:v>0.01694</c:v>
                </c:pt>
                <c:pt idx="17">
                  <c:v>0.017948</c:v>
                </c:pt>
                <c:pt idx="18">
                  <c:v>0.018957</c:v>
                </c:pt>
                <c:pt idx="19">
                  <c:v>0.019965</c:v>
                </c:pt>
                <c:pt idx="20">
                  <c:v>0.020973</c:v>
                </c:pt>
                <c:pt idx="21">
                  <c:v>0.021982</c:v>
                </c:pt>
                <c:pt idx="22">
                  <c:v>0.02299</c:v>
                </c:pt>
                <c:pt idx="23">
                  <c:v>0.023998</c:v>
                </c:pt>
                <c:pt idx="24">
                  <c:v>0.024939</c:v>
                </c:pt>
                <c:pt idx="25">
                  <c:v>0.025948</c:v>
                </c:pt>
                <c:pt idx="26">
                  <c:v>0.026956</c:v>
                </c:pt>
                <c:pt idx="27">
                  <c:v>0.027965</c:v>
                </c:pt>
                <c:pt idx="28">
                  <c:v>0.028973</c:v>
                </c:pt>
                <c:pt idx="29">
                  <c:v>0.029981</c:v>
                </c:pt>
                <c:pt idx="30">
                  <c:v>0.03099</c:v>
                </c:pt>
                <c:pt idx="31">
                  <c:v>0.031998</c:v>
                </c:pt>
                <c:pt idx="32">
                  <c:v>0.032939</c:v>
                </c:pt>
                <c:pt idx="33">
                  <c:v>0.033947</c:v>
                </c:pt>
                <c:pt idx="34">
                  <c:v>0.034956</c:v>
                </c:pt>
                <c:pt idx="35">
                  <c:v>0.035964</c:v>
                </c:pt>
                <c:pt idx="36">
                  <c:v>0.036972</c:v>
                </c:pt>
                <c:pt idx="37">
                  <c:v>0.037981</c:v>
                </c:pt>
                <c:pt idx="38">
                  <c:v>0.038989</c:v>
                </c:pt>
                <c:pt idx="39">
                  <c:v>0.039997</c:v>
                </c:pt>
                <c:pt idx="40">
                  <c:v>0.040938</c:v>
                </c:pt>
                <c:pt idx="41">
                  <c:v>0.041947</c:v>
                </c:pt>
                <c:pt idx="42">
                  <c:v>0.042955</c:v>
                </c:pt>
                <c:pt idx="43">
                  <c:v>0.043963</c:v>
                </c:pt>
                <c:pt idx="44">
                  <c:v>0.044972</c:v>
                </c:pt>
                <c:pt idx="45">
                  <c:v>0.04598</c:v>
                </c:pt>
                <c:pt idx="46">
                  <c:v>0.046988</c:v>
                </c:pt>
                <c:pt idx="47">
                  <c:v>0.047997</c:v>
                </c:pt>
                <c:pt idx="48">
                  <c:v>0.048938</c:v>
                </c:pt>
                <c:pt idx="49">
                  <c:v>0.049946</c:v>
                </c:pt>
                <c:pt idx="50">
                  <c:v>0.050955</c:v>
                </c:pt>
                <c:pt idx="51">
                  <c:v>0.051963</c:v>
                </c:pt>
                <c:pt idx="52">
                  <c:v>0.052971</c:v>
                </c:pt>
                <c:pt idx="53">
                  <c:v>0.05398</c:v>
                </c:pt>
                <c:pt idx="54">
                  <c:v>0.054988</c:v>
                </c:pt>
                <c:pt idx="55">
                  <c:v>0.055996</c:v>
                </c:pt>
                <c:pt idx="56">
                  <c:v>0.056937</c:v>
                </c:pt>
                <c:pt idx="57">
                  <c:v>0.057946</c:v>
                </c:pt>
                <c:pt idx="58">
                  <c:v>0.058954</c:v>
                </c:pt>
                <c:pt idx="59">
                  <c:v>0.059962</c:v>
                </c:pt>
                <c:pt idx="60">
                  <c:v>0.060971</c:v>
                </c:pt>
                <c:pt idx="61">
                  <c:v>0.061979</c:v>
                </c:pt>
                <c:pt idx="62">
                  <c:v>0.062987</c:v>
                </c:pt>
                <c:pt idx="63">
                  <c:v>0.063996</c:v>
                </c:pt>
                <c:pt idx="64">
                  <c:v>0.064937</c:v>
                </c:pt>
                <c:pt idx="65">
                  <c:v>0.065945</c:v>
                </c:pt>
                <c:pt idx="66">
                  <c:v>0.066953</c:v>
                </c:pt>
                <c:pt idx="67">
                  <c:v>0.067962</c:v>
                </c:pt>
                <c:pt idx="68">
                  <c:v>0.06897</c:v>
                </c:pt>
                <c:pt idx="69">
                  <c:v>0.069978</c:v>
                </c:pt>
                <c:pt idx="70">
                  <c:v>0.070987</c:v>
                </c:pt>
                <c:pt idx="71">
                  <c:v>0.071995</c:v>
                </c:pt>
                <c:pt idx="72">
                  <c:v>0.072936</c:v>
                </c:pt>
                <c:pt idx="73">
                  <c:v>0.073945</c:v>
                </c:pt>
                <c:pt idx="74">
                  <c:v>0.074953</c:v>
                </c:pt>
                <c:pt idx="75">
                  <c:v>0.075961</c:v>
                </c:pt>
                <c:pt idx="76">
                  <c:v>0.07697</c:v>
                </c:pt>
                <c:pt idx="77">
                  <c:v>0.077978</c:v>
                </c:pt>
                <c:pt idx="78">
                  <c:v>0.078986</c:v>
                </c:pt>
                <c:pt idx="79">
                  <c:v>0.079995</c:v>
                </c:pt>
                <c:pt idx="80">
                  <c:v>0.080936</c:v>
                </c:pt>
                <c:pt idx="81">
                  <c:v>0.081944</c:v>
                </c:pt>
                <c:pt idx="82">
                  <c:v>0.082952</c:v>
                </c:pt>
                <c:pt idx="83">
                  <c:v>0.083961</c:v>
                </c:pt>
                <c:pt idx="84">
                  <c:v>0.084969</c:v>
                </c:pt>
                <c:pt idx="85">
                  <c:v>0.085977</c:v>
                </c:pt>
                <c:pt idx="86">
                  <c:v>0.086986</c:v>
                </c:pt>
                <c:pt idx="87">
                  <c:v>0.087994</c:v>
                </c:pt>
                <c:pt idx="88">
                  <c:v>0.088935</c:v>
                </c:pt>
                <c:pt idx="89">
                  <c:v>0.089944</c:v>
                </c:pt>
                <c:pt idx="90">
                  <c:v>0.090952</c:v>
                </c:pt>
                <c:pt idx="91">
                  <c:v>0.09196</c:v>
                </c:pt>
                <c:pt idx="92">
                  <c:v>0.092969</c:v>
                </c:pt>
                <c:pt idx="93">
                  <c:v>0.093977</c:v>
                </c:pt>
                <c:pt idx="94">
                  <c:v>0.094985</c:v>
                </c:pt>
                <c:pt idx="95">
                  <c:v>0.095994</c:v>
                </c:pt>
                <c:pt idx="96">
                  <c:v>0.096935</c:v>
                </c:pt>
                <c:pt idx="97">
                  <c:v>0.097943</c:v>
                </c:pt>
                <c:pt idx="98">
                  <c:v>0.098951</c:v>
                </c:pt>
                <c:pt idx="99">
                  <c:v>0.09996</c:v>
                </c:pt>
                <c:pt idx="100">
                  <c:v>0.100968</c:v>
                </c:pt>
                <c:pt idx="101">
                  <c:v>0.101976</c:v>
                </c:pt>
                <c:pt idx="102">
                  <c:v>0.102985</c:v>
                </c:pt>
                <c:pt idx="103">
                  <c:v>0.103993</c:v>
                </c:pt>
                <c:pt idx="104">
                  <c:v>0.104934</c:v>
                </c:pt>
                <c:pt idx="105">
                  <c:v>0.105942</c:v>
                </c:pt>
                <c:pt idx="106">
                  <c:v>0.106951</c:v>
                </c:pt>
                <c:pt idx="107">
                  <c:v>0.107959</c:v>
                </c:pt>
                <c:pt idx="108">
                  <c:v>0.108967</c:v>
                </c:pt>
                <c:pt idx="109">
                  <c:v>0.109976</c:v>
                </c:pt>
                <c:pt idx="110">
                  <c:v>0.110984</c:v>
                </c:pt>
                <c:pt idx="111">
                  <c:v>0.111992</c:v>
                </c:pt>
                <c:pt idx="112">
                  <c:v>0.112934</c:v>
                </c:pt>
                <c:pt idx="113">
                  <c:v>0.113942</c:v>
                </c:pt>
                <c:pt idx="114">
                  <c:v>0.11495</c:v>
                </c:pt>
                <c:pt idx="115">
                  <c:v>0.115959</c:v>
                </c:pt>
                <c:pt idx="116">
                  <c:v>0.116967</c:v>
                </c:pt>
                <c:pt idx="117">
                  <c:v>0.117975</c:v>
                </c:pt>
                <c:pt idx="118">
                  <c:v>0.118984</c:v>
                </c:pt>
                <c:pt idx="119">
                  <c:v>0.119992</c:v>
                </c:pt>
                <c:pt idx="120">
                  <c:v>0.120933</c:v>
                </c:pt>
                <c:pt idx="121">
                  <c:v>0.121941</c:v>
                </c:pt>
                <c:pt idx="122">
                  <c:v>0.12295</c:v>
                </c:pt>
                <c:pt idx="123">
                  <c:v>0.123958</c:v>
                </c:pt>
                <c:pt idx="124">
                  <c:v>0.124966</c:v>
                </c:pt>
                <c:pt idx="125">
                  <c:v>0.125975</c:v>
                </c:pt>
                <c:pt idx="126">
                  <c:v>0.126983</c:v>
                </c:pt>
                <c:pt idx="127">
                  <c:v>0.127991</c:v>
                </c:pt>
                <c:pt idx="128">
                  <c:v>0.129</c:v>
                </c:pt>
                <c:pt idx="129">
                  <c:v>0.129941</c:v>
                </c:pt>
                <c:pt idx="130">
                  <c:v>0.130949</c:v>
                </c:pt>
                <c:pt idx="131">
                  <c:v>0.131958</c:v>
                </c:pt>
                <c:pt idx="132">
                  <c:v>0.132966</c:v>
                </c:pt>
                <c:pt idx="133">
                  <c:v>0.133974</c:v>
                </c:pt>
                <c:pt idx="134">
                  <c:v>0.134983</c:v>
                </c:pt>
                <c:pt idx="135">
                  <c:v>0.135991</c:v>
                </c:pt>
                <c:pt idx="136">
                  <c:v>0.136999</c:v>
                </c:pt>
                <c:pt idx="137">
                  <c:v>0.13794</c:v>
                </c:pt>
                <c:pt idx="138">
                  <c:v>0.138949</c:v>
                </c:pt>
                <c:pt idx="139">
                  <c:v>0.139957</c:v>
                </c:pt>
                <c:pt idx="140">
                  <c:v>0.140965</c:v>
                </c:pt>
                <c:pt idx="141">
                  <c:v>0.141974</c:v>
                </c:pt>
                <c:pt idx="142">
                  <c:v>0.142982</c:v>
                </c:pt>
                <c:pt idx="143">
                  <c:v>0.14399</c:v>
                </c:pt>
                <c:pt idx="144">
                  <c:v>0.144999</c:v>
                </c:pt>
                <c:pt idx="145">
                  <c:v>0.14594</c:v>
                </c:pt>
                <c:pt idx="146">
                  <c:v>0.146948</c:v>
                </c:pt>
                <c:pt idx="147">
                  <c:v>0.147956</c:v>
                </c:pt>
                <c:pt idx="148">
                  <c:v>0.148965</c:v>
                </c:pt>
                <c:pt idx="149">
                  <c:v>0.149973</c:v>
                </c:pt>
                <c:pt idx="150">
                  <c:v>0.150981</c:v>
                </c:pt>
                <c:pt idx="151">
                  <c:v>0.15199</c:v>
                </c:pt>
                <c:pt idx="152">
                  <c:v>0.152998</c:v>
                </c:pt>
                <c:pt idx="153">
                  <c:v>0.153939</c:v>
                </c:pt>
                <c:pt idx="154">
                  <c:v>0.154948</c:v>
                </c:pt>
                <c:pt idx="155">
                  <c:v>0.155956</c:v>
                </c:pt>
                <c:pt idx="156">
                  <c:v>0.156964</c:v>
                </c:pt>
                <c:pt idx="157">
                  <c:v>0.157973</c:v>
                </c:pt>
                <c:pt idx="158">
                  <c:v>0.158981</c:v>
                </c:pt>
                <c:pt idx="159">
                  <c:v>0.159989</c:v>
                </c:pt>
                <c:pt idx="160">
                  <c:v>0.160998</c:v>
                </c:pt>
                <c:pt idx="161">
                  <c:v>0.161939</c:v>
                </c:pt>
                <c:pt idx="162">
                  <c:v>0.162947</c:v>
                </c:pt>
                <c:pt idx="163">
                  <c:v>0.163955</c:v>
                </c:pt>
                <c:pt idx="164">
                  <c:v>0.164964</c:v>
                </c:pt>
                <c:pt idx="165">
                  <c:v>0.165972</c:v>
                </c:pt>
                <c:pt idx="166">
                  <c:v>0.16698</c:v>
                </c:pt>
                <c:pt idx="167">
                  <c:v>0.167989</c:v>
                </c:pt>
                <c:pt idx="168">
                  <c:v>0.168997</c:v>
                </c:pt>
                <c:pt idx="169">
                  <c:v>0.169938</c:v>
                </c:pt>
                <c:pt idx="170">
                  <c:v>0.170946</c:v>
                </c:pt>
                <c:pt idx="171">
                  <c:v>0.171955</c:v>
                </c:pt>
                <c:pt idx="172">
                  <c:v>0.172963</c:v>
                </c:pt>
                <c:pt idx="173">
                  <c:v>0.173971</c:v>
                </c:pt>
                <c:pt idx="174">
                  <c:v>0.17498</c:v>
                </c:pt>
                <c:pt idx="175">
                  <c:v>0.175988</c:v>
                </c:pt>
                <c:pt idx="176">
                  <c:v>0.176997</c:v>
                </c:pt>
                <c:pt idx="177">
                  <c:v>0.177938</c:v>
                </c:pt>
                <c:pt idx="178">
                  <c:v>0.178946</c:v>
                </c:pt>
                <c:pt idx="179">
                  <c:v>0.179954</c:v>
                </c:pt>
                <c:pt idx="180">
                  <c:v>0.180963</c:v>
                </c:pt>
                <c:pt idx="181">
                  <c:v>0.181971</c:v>
                </c:pt>
                <c:pt idx="182">
                  <c:v>0.182979</c:v>
                </c:pt>
                <c:pt idx="183">
                  <c:v>0.183988</c:v>
                </c:pt>
                <c:pt idx="184">
                  <c:v>0.184996</c:v>
                </c:pt>
                <c:pt idx="185">
                  <c:v>0.185937</c:v>
                </c:pt>
                <c:pt idx="186">
                  <c:v>0.186945</c:v>
                </c:pt>
                <c:pt idx="187">
                  <c:v>0.187954</c:v>
                </c:pt>
                <c:pt idx="188">
                  <c:v>0.188962</c:v>
                </c:pt>
                <c:pt idx="189">
                  <c:v>0.18997</c:v>
                </c:pt>
                <c:pt idx="190">
                  <c:v>0.190979</c:v>
                </c:pt>
                <c:pt idx="191">
                  <c:v>0.191987</c:v>
                </c:pt>
                <c:pt idx="192">
                  <c:v>0.192995</c:v>
                </c:pt>
                <c:pt idx="193">
                  <c:v>0.193937</c:v>
                </c:pt>
                <c:pt idx="194">
                  <c:v>0.194945</c:v>
                </c:pt>
                <c:pt idx="195">
                  <c:v>0.195953</c:v>
                </c:pt>
                <c:pt idx="196">
                  <c:v>0.196962</c:v>
                </c:pt>
                <c:pt idx="197">
                  <c:v>0.19797</c:v>
                </c:pt>
                <c:pt idx="198">
                  <c:v>0.198978</c:v>
                </c:pt>
                <c:pt idx="199">
                  <c:v>0.199987</c:v>
                </c:pt>
                <c:pt idx="200">
                  <c:v>0.200995</c:v>
                </c:pt>
                <c:pt idx="201">
                  <c:v>0.201936</c:v>
                </c:pt>
                <c:pt idx="202">
                  <c:v>0.202944</c:v>
                </c:pt>
                <c:pt idx="203">
                  <c:v>0.203953</c:v>
                </c:pt>
                <c:pt idx="204">
                  <c:v>0.204961</c:v>
                </c:pt>
                <c:pt idx="205">
                  <c:v>0.205969</c:v>
                </c:pt>
                <c:pt idx="206">
                  <c:v>0.206978</c:v>
                </c:pt>
                <c:pt idx="207">
                  <c:v>0.207986</c:v>
                </c:pt>
                <c:pt idx="208">
                  <c:v>0.208994</c:v>
                </c:pt>
                <c:pt idx="209">
                  <c:v>0.209935</c:v>
                </c:pt>
                <c:pt idx="210">
                  <c:v>0.210944</c:v>
                </c:pt>
                <c:pt idx="211">
                  <c:v>0.211952</c:v>
                </c:pt>
                <c:pt idx="212">
                  <c:v>0.21296</c:v>
                </c:pt>
                <c:pt idx="213">
                  <c:v>0.213969</c:v>
                </c:pt>
                <c:pt idx="214">
                  <c:v>0.214977</c:v>
                </c:pt>
                <c:pt idx="215">
                  <c:v>0.215985</c:v>
                </c:pt>
                <c:pt idx="216">
                  <c:v>0.216994</c:v>
                </c:pt>
                <c:pt idx="217">
                  <c:v>0.217935</c:v>
                </c:pt>
                <c:pt idx="218">
                  <c:v>0.218943</c:v>
                </c:pt>
                <c:pt idx="219">
                  <c:v>0.219952</c:v>
                </c:pt>
                <c:pt idx="220">
                  <c:v>0.22096</c:v>
                </c:pt>
                <c:pt idx="221">
                  <c:v>0.221968</c:v>
                </c:pt>
                <c:pt idx="222">
                  <c:v>0.222977</c:v>
                </c:pt>
                <c:pt idx="223">
                  <c:v>0.223985</c:v>
                </c:pt>
                <c:pt idx="224">
                  <c:v>0.224993</c:v>
                </c:pt>
                <c:pt idx="225">
                  <c:v>0.225934</c:v>
                </c:pt>
                <c:pt idx="226">
                  <c:v>0.226943</c:v>
                </c:pt>
                <c:pt idx="227">
                  <c:v>0.227951</c:v>
                </c:pt>
                <c:pt idx="228">
                  <c:v>0.228959</c:v>
                </c:pt>
                <c:pt idx="229">
                  <c:v>0.229968</c:v>
                </c:pt>
                <c:pt idx="230">
                  <c:v>0.230976</c:v>
                </c:pt>
                <c:pt idx="231">
                  <c:v>0.231984</c:v>
                </c:pt>
                <c:pt idx="232">
                  <c:v>0.232993</c:v>
                </c:pt>
                <c:pt idx="233">
                  <c:v>0.233934</c:v>
                </c:pt>
                <c:pt idx="234">
                  <c:v>0.234942</c:v>
                </c:pt>
                <c:pt idx="235">
                  <c:v>0.235951</c:v>
                </c:pt>
                <c:pt idx="236">
                  <c:v>0.236959</c:v>
                </c:pt>
                <c:pt idx="237">
                  <c:v>0.237967</c:v>
                </c:pt>
                <c:pt idx="238">
                  <c:v>0.238976</c:v>
                </c:pt>
                <c:pt idx="239">
                  <c:v>0.239984</c:v>
                </c:pt>
                <c:pt idx="240">
                  <c:v>0.240992</c:v>
                </c:pt>
                <c:pt idx="241">
                  <c:v>0.241933</c:v>
                </c:pt>
                <c:pt idx="242">
                  <c:v>0.242942</c:v>
                </c:pt>
                <c:pt idx="243">
                  <c:v>0.24395</c:v>
                </c:pt>
                <c:pt idx="244">
                  <c:v>0.244958</c:v>
                </c:pt>
                <c:pt idx="245">
                  <c:v>0.245967</c:v>
                </c:pt>
                <c:pt idx="246">
                  <c:v>0.246975</c:v>
                </c:pt>
                <c:pt idx="247">
                  <c:v>0.247983</c:v>
                </c:pt>
                <c:pt idx="248">
                  <c:v>0.248992</c:v>
                </c:pt>
                <c:pt idx="249">
                  <c:v>0.25</c:v>
                </c:pt>
                <c:pt idx="250">
                  <c:v>0.250941</c:v>
                </c:pt>
                <c:pt idx="251">
                  <c:v>0.251949</c:v>
                </c:pt>
                <c:pt idx="252">
                  <c:v>0.252958</c:v>
                </c:pt>
                <c:pt idx="253">
                  <c:v>0.253966</c:v>
                </c:pt>
                <c:pt idx="254">
                  <c:v>0.254974</c:v>
                </c:pt>
                <c:pt idx="255">
                  <c:v>0.255983</c:v>
                </c:pt>
                <c:pt idx="256">
                  <c:v>0.256991</c:v>
                </c:pt>
                <c:pt idx="257">
                  <c:v>0.257999</c:v>
                </c:pt>
                <c:pt idx="258">
                  <c:v>0.258941</c:v>
                </c:pt>
                <c:pt idx="259">
                  <c:v>0.259949</c:v>
                </c:pt>
                <c:pt idx="260">
                  <c:v>0.260957</c:v>
                </c:pt>
                <c:pt idx="261">
                  <c:v>0.261966</c:v>
                </c:pt>
                <c:pt idx="262">
                  <c:v>0.262974</c:v>
                </c:pt>
                <c:pt idx="263">
                  <c:v>0.263982</c:v>
                </c:pt>
                <c:pt idx="264">
                  <c:v>0.264991</c:v>
                </c:pt>
                <c:pt idx="265">
                  <c:v>0.265999</c:v>
                </c:pt>
                <c:pt idx="266">
                  <c:v>0.26694</c:v>
                </c:pt>
                <c:pt idx="267">
                  <c:v>0.267948</c:v>
                </c:pt>
                <c:pt idx="268">
                  <c:v>0.268957</c:v>
                </c:pt>
                <c:pt idx="269">
                  <c:v>0.269965</c:v>
                </c:pt>
                <c:pt idx="270">
                  <c:v>0.270973</c:v>
                </c:pt>
                <c:pt idx="271">
                  <c:v>0.271982</c:v>
                </c:pt>
                <c:pt idx="272">
                  <c:v>0.27299</c:v>
                </c:pt>
                <c:pt idx="273">
                  <c:v>0.273998</c:v>
                </c:pt>
                <c:pt idx="274">
                  <c:v>0.274939</c:v>
                </c:pt>
                <c:pt idx="275">
                  <c:v>0.275948</c:v>
                </c:pt>
                <c:pt idx="276">
                  <c:v>0.276956</c:v>
                </c:pt>
                <c:pt idx="277">
                  <c:v>0.277965</c:v>
                </c:pt>
                <c:pt idx="278">
                  <c:v>0.278973</c:v>
                </c:pt>
                <c:pt idx="279">
                  <c:v>0.279981</c:v>
                </c:pt>
                <c:pt idx="280">
                  <c:v>0.28099</c:v>
                </c:pt>
                <c:pt idx="281">
                  <c:v>0.281998</c:v>
                </c:pt>
                <c:pt idx="282">
                  <c:v>0.282939</c:v>
                </c:pt>
                <c:pt idx="283">
                  <c:v>0.283947</c:v>
                </c:pt>
                <c:pt idx="284">
                  <c:v>0.284956</c:v>
                </c:pt>
                <c:pt idx="285">
                  <c:v>0.285964</c:v>
                </c:pt>
                <c:pt idx="286">
                  <c:v>0.286972</c:v>
                </c:pt>
                <c:pt idx="287">
                  <c:v>0.287981</c:v>
                </c:pt>
                <c:pt idx="288">
                  <c:v>0.288989</c:v>
                </c:pt>
                <c:pt idx="289">
                  <c:v>0.289997</c:v>
                </c:pt>
                <c:pt idx="290">
                  <c:v>0.290938</c:v>
                </c:pt>
                <c:pt idx="291">
                  <c:v>0.291947</c:v>
                </c:pt>
                <c:pt idx="292">
                  <c:v>0.292955</c:v>
                </c:pt>
                <c:pt idx="293">
                  <c:v>0.293963</c:v>
                </c:pt>
                <c:pt idx="294">
                  <c:v>0.294972</c:v>
                </c:pt>
                <c:pt idx="295">
                  <c:v>0.29598</c:v>
                </c:pt>
                <c:pt idx="296">
                  <c:v>0.296988</c:v>
                </c:pt>
                <c:pt idx="297">
                  <c:v>0.297997</c:v>
                </c:pt>
                <c:pt idx="298">
                  <c:v>0.298938</c:v>
                </c:pt>
                <c:pt idx="299">
                  <c:v>0.299946</c:v>
                </c:pt>
                <c:pt idx="300">
                  <c:v>0.300955</c:v>
                </c:pt>
                <c:pt idx="301">
                  <c:v>0.301963</c:v>
                </c:pt>
                <c:pt idx="302">
                  <c:v>0.302971</c:v>
                </c:pt>
                <c:pt idx="303">
                  <c:v>0.30398</c:v>
                </c:pt>
                <c:pt idx="304">
                  <c:v>0.304988</c:v>
                </c:pt>
                <c:pt idx="305">
                  <c:v>0.305996</c:v>
                </c:pt>
                <c:pt idx="306">
                  <c:v>0.306937</c:v>
                </c:pt>
                <c:pt idx="307">
                  <c:v>0.307946</c:v>
                </c:pt>
                <c:pt idx="308">
                  <c:v>0.308954</c:v>
                </c:pt>
                <c:pt idx="309">
                  <c:v>0.309962</c:v>
                </c:pt>
                <c:pt idx="310">
                  <c:v>0.310971</c:v>
                </c:pt>
                <c:pt idx="311">
                  <c:v>0.311979</c:v>
                </c:pt>
                <c:pt idx="312">
                  <c:v>0.312987</c:v>
                </c:pt>
                <c:pt idx="313">
                  <c:v>0.313996</c:v>
                </c:pt>
                <c:pt idx="314">
                  <c:v>0.314937</c:v>
                </c:pt>
                <c:pt idx="315">
                  <c:v>0.315945</c:v>
                </c:pt>
                <c:pt idx="316">
                  <c:v>0.316953</c:v>
                </c:pt>
                <c:pt idx="317">
                  <c:v>0.317962</c:v>
                </c:pt>
                <c:pt idx="318">
                  <c:v>0.31897</c:v>
                </c:pt>
                <c:pt idx="319">
                  <c:v>0.319978</c:v>
                </c:pt>
                <c:pt idx="320">
                  <c:v>0.320987</c:v>
                </c:pt>
                <c:pt idx="321">
                  <c:v>0.321995</c:v>
                </c:pt>
                <c:pt idx="322">
                  <c:v>0.322936</c:v>
                </c:pt>
                <c:pt idx="323">
                  <c:v>0.323945</c:v>
                </c:pt>
                <c:pt idx="324">
                  <c:v>0.324953</c:v>
                </c:pt>
                <c:pt idx="325">
                  <c:v>0.325961</c:v>
                </c:pt>
                <c:pt idx="326">
                  <c:v>0.32697</c:v>
                </c:pt>
                <c:pt idx="327">
                  <c:v>0.327978</c:v>
                </c:pt>
                <c:pt idx="328">
                  <c:v>0.328986</c:v>
                </c:pt>
                <c:pt idx="329">
                  <c:v>0.329995</c:v>
                </c:pt>
                <c:pt idx="330">
                  <c:v>0.330936</c:v>
                </c:pt>
                <c:pt idx="331">
                  <c:v>0.331944</c:v>
                </c:pt>
                <c:pt idx="332">
                  <c:v>0.332952</c:v>
                </c:pt>
                <c:pt idx="333">
                  <c:v>0.333961</c:v>
                </c:pt>
                <c:pt idx="334">
                  <c:v>0.334969</c:v>
                </c:pt>
                <c:pt idx="335">
                  <c:v>0.335977</c:v>
                </c:pt>
                <c:pt idx="336">
                  <c:v>0.336986</c:v>
                </c:pt>
                <c:pt idx="337">
                  <c:v>0.337994</c:v>
                </c:pt>
                <c:pt idx="338">
                  <c:v>0.338935</c:v>
                </c:pt>
                <c:pt idx="339">
                  <c:v>0.339944</c:v>
                </c:pt>
                <c:pt idx="340">
                  <c:v>0.340952</c:v>
                </c:pt>
                <c:pt idx="341">
                  <c:v>0.34196</c:v>
                </c:pt>
                <c:pt idx="342">
                  <c:v>0.342969</c:v>
                </c:pt>
                <c:pt idx="343">
                  <c:v>0.343977</c:v>
                </c:pt>
                <c:pt idx="344">
                  <c:v>0.344985</c:v>
                </c:pt>
                <c:pt idx="345">
                  <c:v>0.345994</c:v>
                </c:pt>
                <c:pt idx="346">
                  <c:v>0.346935</c:v>
                </c:pt>
                <c:pt idx="347">
                  <c:v>0.347943</c:v>
                </c:pt>
                <c:pt idx="348">
                  <c:v>0.348951</c:v>
                </c:pt>
                <c:pt idx="349">
                  <c:v>0.34996</c:v>
                </c:pt>
                <c:pt idx="350">
                  <c:v>0.350968</c:v>
                </c:pt>
                <c:pt idx="351">
                  <c:v>0.351976</c:v>
                </c:pt>
                <c:pt idx="352">
                  <c:v>0.352985</c:v>
                </c:pt>
                <c:pt idx="353">
                  <c:v>0.353993</c:v>
                </c:pt>
                <c:pt idx="354">
                  <c:v>0.354934</c:v>
                </c:pt>
                <c:pt idx="355">
                  <c:v>0.355942</c:v>
                </c:pt>
                <c:pt idx="356">
                  <c:v>0.356951</c:v>
                </c:pt>
                <c:pt idx="357">
                  <c:v>0.357959</c:v>
                </c:pt>
                <c:pt idx="358">
                  <c:v>0.358967</c:v>
                </c:pt>
                <c:pt idx="359">
                  <c:v>0.359976</c:v>
                </c:pt>
                <c:pt idx="360">
                  <c:v>0.360984</c:v>
                </c:pt>
                <c:pt idx="361">
                  <c:v>0.361992</c:v>
                </c:pt>
                <c:pt idx="362">
                  <c:v>0.362934</c:v>
                </c:pt>
                <c:pt idx="363">
                  <c:v>0.363942</c:v>
                </c:pt>
                <c:pt idx="364">
                  <c:v>0.36495</c:v>
                </c:pt>
                <c:pt idx="365">
                  <c:v>0.365959</c:v>
                </c:pt>
                <c:pt idx="366">
                  <c:v>0.366967</c:v>
                </c:pt>
                <c:pt idx="367">
                  <c:v>0.367975</c:v>
                </c:pt>
                <c:pt idx="368">
                  <c:v>0.368984</c:v>
                </c:pt>
                <c:pt idx="369">
                  <c:v>0.369992</c:v>
                </c:pt>
                <c:pt idx="370">
                  <c:v>0.370933</c:v>
                </c:pt>
                <c:pt idx="371">
                  <c:v>0.371941</c:v>
                </c:pt>
                <c:pt idx="372">
                  <c:v>0.37295</c:v>
                </c:pt>
                <c:pt idx="373">
                  <c:v>0.373958</c:v>
                </c:pt>
                <c:pt idx="374">
                  <c:v>0.374966</c:v>
                </c:pt>
                <c:pt idx="375">
                  <c:v>0.375975</c:v>
                </c:pt>
                <c:pt idx="376">
                  <c:v>0.376983</c:v>
                </c:pt>
                <c:pt idx="377">
                  <c:v>0.377991</c:v>
                </c:pt>
                <c:pt idx="378">
                  <c:v>0.379</c:v>
                </c:pt>
                <c:pt idx="379">
                  <c:v>0.379941</c:v>
                </c:pt>
                <c:pt idx="380">
                  <c:v>0.380949</c:v>
                </c:pt>
                <c:pt idx="381">
                  <c:v>0.381958</c:v>
                </c:pt>
                <c:pt idx="382">
                  <c:v>0.382966</c:v>
                </c:pt>
                <c:pt idx="383">
                  <c:v>0.383974</c:v>
                </c:pt>
                <c:pt idx="384">
                  <c:v>0.384983</c:v>
                </c:pt>
                <c:pt idx="385">
                  <c:v>0.385991</c:v>
                </c:pt>
                <c:pt idx="386">
                  <c:v>0.386999</c:v>
                </c:pt>
                <c:pt idx="387">
                  <c:v>0.38794</c:v>
                </c:pt>
                <c:pt idx="388">
                  <c:v>0.388949</c:v>
                </c:pt>
                <c:pt idx="389">
                  <c:v>0.389957</c:v>
                </c:pt>
                <c:pt idx="390">
                  <c:v>0.390965</c:v>
                </c:pt>
                <c:pt idx="391">
                  <c:v>0.391974</c:v>
                </c:pt>
                <c:pt idx="392">
                  <c:v>0.392982</c:v>
                </c:pt>
                <c:pt idx="393">
                  <c:v>0.39399</c:v>
                </c:pt>
                <c:pt idx="394">
                  <c:v>0.394999</c:v>
                </c:pt>
                <c:pt idx="395">
                  <c:v>0.39594</c:v>
                </c:pt>
                <c:pt idx="396">
                  <c:v>0.396948</c:v>
                </c:pt>
                <c:pt idx="397">
                  <c:v>0.397956</c:v>
                </c:pt>
                <c:pt idx="398">
                  <c:v>0.398965</c:v>
                </c:pt>
                <c:pt idx="399">
                  <c:v>0.399973</c:v>
                </c:pt>
                <c:pt idx="400">
                  <c:v>0.400981</c:v>
                </c:pt>
                <c:pt idx="401">
                  <c:v>0.40199</c:v>
                </c:pt>
                <c:pt idx="402">
                  <c:v>0.402998</c:v>
                </c:pt>
                <c:pt idx="403">
                  <c:v>0.403939</c:v>
                </c:pt>
                <c:pt idx="404">
                  <c:v>0.404948</c:v>
                </c:pt>
                <c:pt idx="405">
                  <c:v>0.405956</c:v>
                </c:pt>
                <c:pt idx="406">
                  <c:v>0.406964</c:v>
                </c:pt>
                <c:pt idx="407">
                  <c:v>0.407973</c:v>
                </c:pt>
                <c:pt idx="408">
                  <c:v>0.408981</c:v>
                </c:pt>
                <c:pt idx="409">
                  <c:v>0.409989</c:v>
                </c:pt>
                <c:pt idx="410">
                  <c:v>0.410998</c:v>
                </c:pt>
                <c:pt idx="411">
                  <c:v>0.411939</c:v>
                </c:pt>
                <c:pt idx="412">
                  <c:v>0.412947</c:v>
                </c:pt>
                <c:pt idx="413">
                  <c:v>0.413955</c:v>
                </c:pt>
                <c:pt idx="414">
                  <c:v>0.414964</c:v>
                </c:pt>
                <c:pt idx="415">
                  <c:v>0.415972</c:v>
                </c:pt>
                <c:pt idx="416">
                  <c:v>0.41698</c:v>
                </c:pt>
                <c:pt idx="417">
                  <c:v>0.417989</c:v>
                </c:pt>
                <c:pt idx="418">
                  <c:v>0.418997</c:v>
                </c:pt>
                <c:pt idx="419">
                  <c:v>0.419938</c:v>
                </c:pt>
                <c:pt idx="420">
                  <c:v>0.420946</c:v>
                </c:pt>
                <c:pt idx="421">
                  <c:v>0.421955</c:v>
                </c:pt>
                <c:pt idx="422">
                  <c:v>0.422963</c:v>
                </c:pt>
                <c:pt idx="423">
                  <c:v>0.423971</c:v>
                </c:pt>
                <c:pt idx="424">
                  <c:v>0.42498</c:v>
                </c:pt>
                <c:pt idx="425">
                  <c:v>0.425988</c:v>
                </c:pt>
                <c:pt idx="426">
                  <c:v>0.426997</c:v>
                </c:pt>
                <c:pt idx="427">
                  <c:v>0.427938</c:v>
                </c:pt>
                <c:pt idx="428">
                  <c:v>0.428946</c:v>
                </c:pt>
                <c:pt idx="429">
                  <c:v>0.429954</c:v>
                </c:pt>
                <c:pt idx="430">
                  <c:v>0.430963</c:v>
                </c:pt>
                <c:pt idx="431">
                  <c:v>0.431971</c:v>
                </c:pt>
                <c:pt idx="432">
                  <c:v>0.432979</c:v>
                </c:pt>
                <c:pt idx="433">
                  <c:v>0.433988</c:v>
                </c:pt>
                <c:pt idx="434">
                  <c:v>0.434996</c:v>
                </c:pt>
                <c:pt idx="435">
                  <c:v>0.435937</c:v>
                </c:pt>
                <c:pt idx="436">
                  <c:v>0.436945</c:v>
                </c:pt>
                <c:pt idx="437">
                  <c:v>0.437954</c:v>
                </c:pt>
                <c:pt idx="438">
                  <c:v>0.438962</c:v>
                </c:pt>
                <c:pt idx="439">
                  <c:v>0.43997</c:v>
                </c:pt>
                <c:pt idx="440">
                  <c:v>0.440979</c:v>
                </c:pt>
                <c:pt idx="441">
                  <c:v>0.441987</c:v>
                </c:pt>
                <c:pt idx="442">
                  <c:v>0.442995</c:v>
                </c:pt>
                <c:pt idx="443">
                  <c:v>0.443937</c:v>
                </c:pt>
                <c:pt idx="444">
                  <c:v>0.444945</c:v>
                </c:pt>
                <c:pt idx="445">
                  <c:v>0.445953</c:v>
                </c:pt>
                <c:pt idx="446">
                  <c:v>0.446962</c:v>
                </c:pt>
                <c:pt idx="447">
                  <c:v>0.44797</c:v>
                </c:pt>
                <c:pt idx="448">
                  <c:v>0.448978</c:v>
                </c:pt>
                <c:pt idx="449">
                  <c:v>0.449987</c:v>
                </c:pt>
                <c:pt idx="450">
                  <c:v>0.450995</c:v>
                </c:pt>
                <c:pt idx="451">
                  <c:v>0.451936</c:v>
                </c:pt>
                <c:pt idx="452">
                  <c:v>0.452944</c:v>
                </c:pt>
                <c:pt idx="453">
                  <c:v>0.453953</c:v>
                </c:pt>
                <c:pt idx="454">
                  <c:v>0.454961</c:v>
                </c:pt>
                <c:pt idx="455">
                  <c:v>0.455969</c:v>
                </c:pt>
                <c:pt idx="456">
                  <c:v>0.456978</c:v>
                </c:pt>
                <c:pt idx="457">
                  <c:v>0.457986</c:v>
                </c:pt>
                <c:pt idx="458">
                  <c:v>0.458994</c:v>
                </c:pt>
                <c:pt idx="459">
                  <c:v>0.459935</c:v>
                </c:pt>
                <c:pt idx="460">
                  <c:v>0.460944</c:v>
                </c:pt>
                <c:pt idx="461">
                  <c:v>0.461952</c:v>
                </c:pt>
                <c:pt idx="462">
                  <c:v>0.46296</c:v>
                </c:pt>
                <c:pt idx="463">
                  <c:v>0.463969</c:v>
                </c:pt>
                <c:pt idx="464">
                  <c:v>0.464977</c:v>
                </c:pt>
                <c:pt idx="465">
                  <c:v>0.465985</c:v>
                </c:pt>
                <c:pt idx="466">
                  <c:v>0.466994</c:v>
                </c:pt>
                <c:pt idx="467">
                  <c:v>0.467935</c:v>
                </c:pt>
                <c:pt idx="468">
                  <c:v>0.468943</c:v>
                </c:pt>
                <c:pt idx="469">
                  <c:v>0.469952</c:v>
                </c:pt>
                <c:pt idx="470">
                  <c:v>0.47096</c:v>
                </c:pt>
                <c:pt idx="471">
                  <c:v>0.471968</c:v>
                </c:pt>
                <c:pt idx="472">
                  <c:v>0.472977</c:v>
                </c:pt>
                <c:pt idx="473">
                  <c:v>0.473985</c:v>
                </c:pt>
                <c:pt idx="474">
                  <c:v>0.474993</c:v>
                </c:pt>
                <c:pt idx="475">
                  <c:v>0.475934</c:v>
                </c:pt>
                <c:pt idx="476">
                  <c:v>0.476943</c:v>
                </c:pt>
                <c:pt idx="477">
                  <c:v>0.477951</c:v>
                </c:pt>
                <c:pt idx="478">
                  <c:v>0.478959</c:v>
                </c:pt>
                <c:pt idx="479">
                  <c:v>0.479968</c:v>
                </c:pt>
                <c:pt idx="480">
                  <c:v>0.480976</c:v>
                </c:pt>
                <c:pt idx="481">
                  <c:v>0.481984</c:v>
                </c:pt>
                <c:pt idx="482">
                  <c:v>0.482993</c:v>
                </c:pt>
                <c:pt idx="483">
                  <c:v>0.483934</c:v>
                </c:pt>
                <c:pt idx="484">
                  <c:v>0.484942</c:v>
                </c:pt>
                <c:pt idx="485">
                  <c:v>0.485951</c:v>
                </c:pt>
                <c:pt idx="486">
                  <c:v>0.486959</c:v>
                </c:pt>
                <c:pt idx="487">
                  <c:v>0.487967</c:v>
                </c:pt>
                <c:pt idx="488">
                  <c:v>0.488976</c:v>
                </c:pt>
                <c:pt idx="489">
                  <c:v>0.489984</c:v>
                </c:pt>
                <c:pt idx="490">
                  <c:v>0.490992</c:v>
                </c:pt>
                <c:pt idx="491">
                  <c:v>0.491933</c:v>
                </c:pt>
                <c:pt idx="492">
                  <c:v>0.492942</c:v>
                </c:pt>
                <c:pt idx="493">
                  <c:v>0.49395</c:v>
                </c:pt>
                <c:pt idx="494">
                  <c:v>0.494958</c:v>
                </c:pt>
                <c:pt idx="495">
                  <c:v>0.495967</c:v>
                </c:pt>
                <c:pt idx="496">
                  <c:v>0.496975</c:v>
                </c:pt>
                <c:pt idx="497">
                  <c:v>0.497983</c:v>
                </c:pt>
                <c:pt idx="498">
                  <c:v>0.498992</c:v>
                </c:pt>
                <c:pt idx="499">
                  <c:v>0.5</c:v>
                </c:pt>
                <c:pt idx="500">
                  <c:v>0.500941</c:v>
                </c:pt>
                <c:pt idx="501">
                  <c:v>0.501949</c:v>
                </c:pt>
                <c:pt idx="502">
                  <c:v>0.502958</c:v>
                </c:pt>
                <c:pt idx="503">
                  <c:v>0.503966</c:v>
                </c:pt>
                <c:pt idx="504">
                  <c:v>0.504974</c:v>
                </c:pt>
                <c:pt idx="505">
                  <c:v>0.505983</c:v>
                </c:pt>
                <c:pt idx="506">
                  <c:v>0.506991</c:v>
                </c:pt>
                <c:pt idx="507">
                  <c:v>0.507999</c:v>
                </c:pt>
                <c:pt idx="508">
                  <c:v>0.508941</c:v>
                </c:pt>
                <c:pt idx="509">
                  <c:v>0.509949</c:v>
                </c:pt>
                <c:pt idx="510">
                  <c:v>0.510957</c:v>
                </c:pt>
                <c:pt idx="511">
                  <c:v>0.511966</c:v>
                </c:pt>
                <c:pt idx="512">
                  <c:v>0.512974</c:v>
                </c:pt>
                <c:pt idx="513">
                  <c:v>0.513982</c:v>
                </c:pt>
                <c:pt idx="514">
                  <c:v>0.514991</c:v>
                </c:pt>
                <c:pt idx="515">
                  <c:v>0.515999</c:v>
                </c:pt>
                <c:pt idx="516">
                  <c:v>0.51694</c:v>
                </c:pt>
                <c:pt idx="517">
                  <c:v>0.517948</c:v>
                </c:pt>
                <c:pt idx="518">
                  <c:v>0.518957</c:v>
                </c:pt>
                <c:pt idx="519">
                  <c:v>0.519965</c:v>
                </c:pt>
                <c:pt idx="520">
                  <c:v>0.520973</c:v>
                </c:pt>
                <c:pt idx="521">
                  <c:v>0.521982</c:v>
                </c:pt>
                <c:pt idx="522">
                  <c:v>0.52299</c:v>
                </c:pt>
                <c:pt idx="523">
                  <c:v>0.523998</c:v>
                </c:pt>
                <c:pt idx="524">
                  <c:v>0.524939</c:v>
                </c:pt>
                <c:pt idx="525">
                  <c:v>0.525948</c:v>
                </c:pt>
                <c:pt idx="526">
                  <c:v>0.526956</c:v>
                </c:pt>
                <c:pt idx="527">
                  <c:v>0.527965</c:v>
                </c:pt>
                <c:pt idx="528">
                  <c:v>0.528973</c:v>
                </c:pt>
                <c:pt idx="529">
                  <c:v>0.529981</c:v>
                </c:pt>
                <c:pt idx="530">
                  <c:v>0.53099</c:v>
                </c:pt>
                <c:pt idx="531">
                  <c:v>0.531998</c:v>
                </c:pt>
                <c:pt idx="532">
                  <c:v>0.532939</c:v>
                </c:pt>
                <c:pt idx="533">
                  <c:v>0.533947</c:v>
                </c:pt>
                <c:pt idx="534">
                  <c:v>0.534956</c:v>
                </c:pt>
                <c:pt idx="535">
                  <c:v>0.535964</c:v>
                </c:pt>
                <c:pt idx="536">
                  <c:v>0.536972</c:v>
                </c:pt>
                <c:pt idx="537">
                  <c:v>0.537981</c:v>
                </c:pt>
                <c:pt idx="538">
                  <c:v>0.538989</c:v>
                </c:pt>
                <c:pt idx="539">
                  <c:v>0.539997</c:v>
                </c:pt>
                <c:pt idx="540">
                  <c:v>0.540938</c:v>
                </c:pt>
                <c:pt idx="541">
                  <c:v>0.541947</c:v>
                </c:pt>
                <c:pt idx="542">
                  <c:v>0.542955</c:v>
                </c:pt>
                <c:pt idx="543">
                  <c:v>0.543963</c:v>
                </c:pt>
                <c:pt idx="544">
                  <c:v>0.544972</c:v>
                </c:pt>
                <c:pt idx="545">
                  <c:v>0.54598</c:v>
                </c:pt>
                <c:pt idx="546">
                  <c:v>0.546988</c:v>
                </c:pt>
                <c:pt idx="547">
                  <c:v>0.547997</c:v>
                </c:pt>
                <c:pt idx="548">
                  <c:v>0.548938</c:v>
                </c:pt>
                <c:pt idx="549">
                  <c:v>0.549946</c:v>
                </c:pt>
                <c:pt idx="550">
                  <c:v>0.550955</c:v>
                </c:pt>
                <c:pt idx="551">
                  <c:v>0.551963</c:v>
                </c:pt>
                <c:pt idx="552">
                  <c:v>0.552971</c:v>
                </c:pt>
                <c:pt idx="553">
                  <c:v>0.55398</c:v>
                </c:pt>
                <c:pt idx="554">
                  <c:v>0.554988</c:v>
                </c:pt>
                <c:pt idx="555">
                  <c:v>0.555996</c:v>
                </c:pt>
                <c:pt idx="556">
                  <c:v>0.556937</c:v>
                </c:pt>
                <c:pt idx="557">
                  <c:v>0.557946</c:v>
                </c:pt>
                <c:pt idx="558">
                  <c:v>0.558954</c:v>
                </c:pt>
                <c:pt idx="559">
                  <c:v>0.559962</c:v>
                </c:pt>
                <c:pt idx="560">
                  <c:v>0.560971</c:v>
                </c:pt>
                <c:pt idx="561">
                  <c:v>0.561979</c:v>
                </c:pt>
                <c:pt idx="562">
                  <c:v>0.562987</c:v>
                </c:pt>
                <c:pt idx="563">
                  <c:v>0.563996</c:v>
                </c:pt>
                <c:pt idx="564">
                  <c:v>0.564937</c:v>
                </c:pt>
                <c:pt idx="565">
                  <c:v>0.565945</c:v>
                </c:pt>
                <c:pt idx="566">
                  <c:v>0.566953</c:v>
                </c:pt>
                <c:pt idx="567">
                  <c:v>0.567962</c:v>
                </c:pt>
                <c:pt idx="568">
                  <c:v>0.56897</c:v>
                </c:pt>
                <c:pt idx="569">
                  <c:v>0.569978</c:v>
                </c:pt>
                <c:pt idx="570">
                  <c:v>0.570987</c:v>
                </c:pt>
                <c:pt idx="571">
                  <c:v>0.571995</c:v>
                </c:pt>
                <c:pt idx="572">
                  <c:v>0.572936</c:v>
                </c:pt>
                <c:pt idx="573">
                  <c:v>0.573945</c:v>
                </c:pt>
                <c:pt idx="574">
                  <c:v>0.574953</c:v>
                </c:pt>
                <c:pt idx="575">
                  <c:v>0.575961</c:v>
                </c:pt>
                <c:pt idx="576">
                  <c:v>0.57697</c:v>
                </c:pt>
                <c:pt idx="577">
                  <c:v>0.577978</c:v>
                </c:pt>
                <c:pt idx="578">
                  <c:v>0.578986</c:v>
                </c:pt>
                <c:pt idx="579">
                  <c:v>0.579995</c:v>
                </c:pt>
                <c:pt idx="580">
                  <c:v>0.580936</c:v>
                </c:pt>
                <c:pt idx="581">
                  <c:v>0.581944</c:v>
                </c:pt>
                <c:pt idx="582">
                  <c:v>0.582952</c:v>
                </c:pt>
                <c:pt idx="583">
                  <c:v>0.583961</c:v>
                </c:pt>
                <c:pt idx="584">
                  <c:v>0.584969</c:v>
                </c:pt>
                <c:pt idx="585">
                  <c:v>0.585977</c:v>
                </c:pt>
                <c:pt idx="586">
                  <c:v>0.586986</c:v>
                </c:pt>
                <c:pt idx="587">
                  <c:v>0.587994</c:v>
                </c:pt>
                <c:pt idx="588">
                  <c:v>0.588935</c:v>
                </c:pt>
                <c:pt idx="589">
                  <c:v>0.589944</c:v>
                </c:pt>
                <c:pt idx="590">
                  <c:v>0.590952</c:v>
                </c:pt>
                <c:pt idx="591">
                  <c:v>0.59196</c:v>
                </c:pt>
                <c:pt idx="592">
                  <c:v>0.592969</c:v>
                </c:pt>
                <c:pt idx="593">
                  <c:v>0.593977</c:v>
                </c:pt>
                <c:pt idx="594">
                  <c:v>0.594985</c:v>
                </c:pt>
                <c:pt idx="595">
                  <c:v>0.595994</c:v>
                </c:pt>
                <c:pt idx="596">
                  <c:v>0.596935</c:v>
                </c:pt>
                <c:pt idx="597">
                  <c:v>0.597943</c:v>
                </c:pt>
                <c:pt idx="598">
                  <c:v>0.598951</c:v>
                </c:pt>
                <c:pt idx="599">
                  <c:v>0.59996</c:v>
                </c:pt>
                <c:pt idx="600">
                  <c:v>0.600968</c:v>
                </c:pt>
                <c:pt idx="601">
                  <c:v>0.601976</c:v>
                </c:pt>
                <c:pt idx="602">
                  <c:v>0.602985</c:v>
                </c:pt>
                <c:pt idx="603">
                  <c:v>0.603993</c:v>
                </c:pt>
                <c:pt idx="604">
                  <c:v>0.604934</c:v>
                </c:pt>
                <c:pt idx="605">
                  <c:v>0.605942</c:v>
                </c:pt>
                <c:pt idx="606">
                  <c:v>0.606951</c:v>
                </c:pt>
                <c:pt idx="607">
                  <c:v>0.607959</c:v>
                </c:pt>
                <c:pt idx="608">
                  <c:v>0.608967</c:v>
                </c:pt>
                <c:pt idx="609">
                  <c:v>0.609976</c:v>
                </c:pt>
                <c:pt idx="610">
                  <c:v>0.610984</c:v>
                </c:pt>
                <c:pt idx="611">
                  <c:v>0.611992</c:v>
                </c:pt>
                <c:pt idx="612">
                  <c:v>0.612934</c:v>
                </c:pt>
                <c:pt idx="613">
                  <c:v>0.613942</c:v>
                </c:pt>
                <c:pt idx="614">
                  <c:v>0.61495</c:v>
                </c:pt>
                <c:pt idx="615">
                  <c:v>0.615959</c:v>
                </c:pt>
                <c:pt idx="616">
                  <c:v>0.616967</c:v>
                </c:pt>
                <c:pt idx="617">
                  <c:v>0.617975</c:v>
                </c:pt>
                <c:pt idx="618">
                  <c:v>0.618984</c:v>
                </c:pt>
                <c:pt idx="619">
                  <c:v>0.619992</c:v>
                </c:pt>
                <c:pt idx="620">
                  <c:v>0.620933</c:v>
                </c:pt>
                <c:pt idx="621">
                  <c:v>0.621941</c:v>
                </c:pt>
                <c:pt idx="622">
                  <c:v>0.62295</c:v>
                </c:pt>
                <c:pt idx="623">
                  <c:v>0.623958</c:v>
                </c:pt>
                <c:pt idx="624">
                  <c:v>0.624966</c:v>
                </c:pt>
                <c:pt idx="625">
                  <c:v>0.625975</c:v>
                </c:pt>
                <c:pt idx="626">
                  <c:v>0.626983</c:v>
                </c:pt>
                <c:pt idx="627">
                  <c:v>0.627991</c:v>
                </c:pt>
                <c:pt idx="628">
                  <c:v>0.629</c:v>
                </c:pt>
                <c:pt idx="629">
                  <c:v>0.629941</c:v>
                </c:pt>
                <c:pt idx="630">
                  <c:v>0.630949</c:v>
                </c:pt>
                <c:pt idx="631">
                  <c:v>0.631958</c:v>
                </c:pt>
                <c:pt idx="632">
                  <c:v>0.632966</c:v>
                </c:pt>
                <c:pt idx="633">
                  <c:v>0.633974</c:v>
                </c:pt>
                <c:pt idx="634">
                  <c:v>0.634983</c:v>
                </c:pt>
                <c:pt idx="635">
                  <c:v>0.635991</c:v>
                </c:pt>
                <c:pt idx="636">
                  <c:v>0.636999</c:v>
                </c:pt>
                <c:pt idx="637">
                  <c:v>0.63794</c:v>
                </c:pt>
                <c:pt idx="638">
                  <c:v>0.638949</c:v>
                </c:pt>
                <c:pt idx="639">
                  <c:v>0.639957</c:v>
                </c:pt>
                <c:pt idx="640">
                  <c:v>0.640965</c:v>
                </c:pt>
                <c:pt idx="641">
                  <c:v>0.641974</c:v>
                </c:pt>
                <c:pt idx="642">
                  <c:v>0.642982</c:v>
                </c:pt>
                <c:pt idx="643">
                  <c:v>0.64399</c:v>
                </c:pt>
                <c:pt idx="644">
                  <c:v>0.644999</c:v>
                </c:pt>
                <c:pt idx="645">
                  <c:v>0.64594</c:v>
                </c:pt>
                <c:pt idx="646">
                  <c:v>0.646948</c:v>
                </c:pt>
                <c:pt idx="647">
                  <c:v>0.647956</c:v>
                </c:pt>
                <c:pt idx="648">
                  <c:v>0.648965</c:v>
                </c:pt>
                <c:pt idx="649">
                  <c:v>0.649973</c:v>
                </c:pt>
                <c:pt idx="650">
                  <c:v>0.650981</c:v>
                </c:pt>
                <c:pt idx="651">
                  <c:v>0.65199</c:v>
                </c:pt>
                <c:pt idx="652">
                  <c:v>0.652998</c:v>
                </c:pt>
                <c:pt idx="653">
                  <c:v>0.653939</c:v>
                </c:pt>
                <c:pt idx="654">
                  <c:v>0.654948</c:v>
                </c:pt>
                <c:pt idx="655">
                  <c:v>0.655956</c:v>
                </c:pt>
                <c:pt idx="656">
                  <c:v>0.656964</c:v>
                </c:pt>
                <c:pt idx="657">
                  <c:v>0.657973</c:v>
                </c:pt>
                <c:pt idx="658">
                  <c:v>0.658981</c:v>
                </c:pt>
                <c:pt idx="659">
                  <c:v>0.659989</c:v>
                </c:pt>
                <c:pt idx="660">
                  <c:v>0.660998</c:v>
                </c:pt>
                <c:pt idx="661">
                  <c:v>0.661939</c:v>
                </c:pt>
                <c:pt idx="662">
                  <c:v>0.662947</c:v>
                </c:pt>
                <c:pt idx="663">
                  <c:v>0.663955</c:v>
                </c:pt>
                <c:pt idx="664">
                  <c:v>0.664964</c:v>
                </c:pt>
                <c:pt idx="665">
                  <c:v>0.665972</c:v>
                </c:pt>
                <c:pt idx="666">
                  <c:v>0.66698</c:v>
                </c:pt>
                <c:pt idx="667">
                  <c:v>0.667989</c:v>
                </c:pt>
                <c:pt idx="668">
                  <c:v>0.668997</c:v>
                </c:pt>
                <c:pt idx="669">
                  <c:v>0.669938</c:v>
                </c:pt>
                <c:pt idx="670">
                  <c:v>0.670946</c:v>
                </c:pt>
                <c:pt idx="671">
                  <c:v>0.671955</c:v>
                </c:pt>
                <c:pt idx="672">
                  <c:v>0.672963</c:v>
                </c:pt>
                <c:pt idx="673">
                  <c:v>0.673971</c:v>
                </c:pt>
                <c:pt idx="674">
                  <c:v>0.67498</c:v>
                </c:pt>
                <c:pt idx="675">
                  <c:v>0.675988</c:v>
                </c:pt>
                <c:pt idx="676">
                  <c:v>0.676997</c:v>
                </c:pt>
                <c:pt idx="677">
                  <c:v>0.677938</c:v>
                </c:pt>
                <c:pt idx="678">
                  <c:v>0.678946</c:v>
                </c:pt>
                <c:pt idx="679">
                  <c:v>0.679954</c:v>
                </c:pt>
                <c:pt idx="680">
                  <c:v>0.680963</c:v>
                </c:pt>
                <c:pt idx="681">
                  <c:v>0.681971</c:v>
                </c:pt>
                <c:pt idx="682">
                  <c:v>0.682979</c:v>
                </c:pt>
                <c:pt idx="683">
                  <c:v>0.683988</c:v>
                </c:pt>
                <c:pt idx="684">
                  <c:v>0.684996</c:v>
                </c:pt>
                <c:pt idx="685">
                  <c:v>0.685937</c:v>
                </c:pt>
                <c:pt idx="686">
                  <c:v>0.686945</c:v>
                </c:pt>
                <c:pt idx="687">
                  <c:v>0.687954</c:v>
                </c:pt>
                <c:pt idx="688">
                  <c:v>0.688962</c:v>
                </c:pt>
                <c:pt idx="689">
                  <c:v>0.68997</c:v>
                </c:pt>
                <c:pt idx="690">
                  <c:v>0.690979</c:v>
                </c:pt>
                <c:pt idx="691">
                  <c:v>0.691987</c:v>
                </c:pt>
                <c:pt idx="692">
                  <c:v>0.692995</c:v>
                </c:pt>
                <c:pt idx="693">
                  <c:v>0.693937</c:v>
                </c:pt>
                <c:pt idx="694">
                  <c:v>0.694945</c:v>
                </c:pt>
                <c:pt idx="695">
                  <c:v>0.695953</c:v>
                </c:pt>
                <c:pt idx="696">
                  <c:v>0.696962</c:v>
                </c:pt>
                <c:pt idx="697">
                  <c:v>0.69797</c:v>
                </c:pt>
                <c:pt idx="698">
                  <c:v>0.698978</c:v>
                </c:pt>
                <c:pt idx="699">
                  <c:v>0.699987</c:v>
                </c:pt>
                <c:pt idx="700">
                  <c:v>0.700995</c:v>
                </c:pt>
                <c:pt idx="701">
                  <c:v>0.701936</c:v>
                </c:pt>
                <c:pt idx="702">
                  <c:v>0.702944</c:v>
                </c:pt>
                <c:pt idx="703">
                  <c:v>0.703953</c:v>
                </c:pt>
                <c:pt idx="704">
                  <c:v>0.704961</c:v>
                </c:pt>
                <c:pt idx="705">
                  <c:v>0.705969</c:v>
                </c:pt>
                <c:pt idx="706">
                  <c:v>0.706978</c:v>
                </c:pt>
                <c:pt idx="707">
                  <c:v>0.707986</c:v>
                </c:pt>
                <c:pt idx="708">
                  <c:v>0.708994</c:v>
                </c:pt>
                <c:pt idx="709">
                  <c:v>0.709935</c:v>
                </c:pt>
                <c:pt idx="710">
                  <c:v>0.710944</c:v>
                </c:pt>
                <c:pt idx="711">
                  <c:v>0.711952</c:v>
                </c:pt>
                <c:pt idx="712">
                  <c:v>0.71296</c:v>
                </c:pt>
                <c:pt idx="713">
                  <c:v>0.713969</c:v>
                </c:pt>
                <c:pt idx="714">
                  <c:v>0.714977</c:v>
                </c:pt>
                <c:pt idx="715">
                  <c:v>0.715985</c:v>
                </c:pt>
                <c:pt idx="716">
                  <c:v>0.716994</c:v>
                </c:pt>
                <c:pt idx="717">
                  <c:v>0.717935</c:v>
                </c:pt>
                <c:pt idx="718">
                  <c:v>0.718943</c:v>
                </c:pt>
                <c:pt idx="719">
                  <c:v>0.719952</c:v>
                </c:pt>
                <c:pt idx="720">
                  <c:v>0.72096</c:v>
                </c:pt>
                <c:pt idx="721">
                  <c:v>0.721968</c:v>
                </c:pt>
                <c:pt idx="722">
                  <c:v>0.722977</c:v>
                </c:pt>
                <c:pt idx="723">
                  <c:v>0.723985</c:v>
                </c:pt>
                <c:pt idx="724">
                  <c:v>0.724993</c:v>
                </c:pt>
                <c:pt idx="725">
                  <c:v>0.725934</c:v>
                </c:pt>
                <c:pt idx="726">
                  <c:v>0.726943</c:v>
                </c:pt>
                <c:pt idx="727">
                  <c:v>0.727951</c:v>
                </c:pt>
                <c:pt idx="728">
                  <c:v>0.728959</c:v>
                </c:pt>
                <c:pt idx="729">
                  <c:v>0.729968</c:v>
                </c:pt>
                <c:pt idx="730">
                  <c:v>0.730976</c:v>
                </c:pt>
                <c:pt idx="731">
                  <c:v>0.731984</c:v>
                </c:pt>
                <c:pt idx="732">
                  <c:v>0.732993</c:v>
                </c:pt>
                <c:pt idx="733">
                  <c:v>0.733934</c:v>
                </c:pt>
                <c:pt idx="734">
                  <c:v>0.734942</c:v>
                </c:pt>
                <c:pt idx="735">
                  <c:v>0.735951</c:v>
                </c:pt>
                <c:pt idx="736">
                  <c:v>0.736959</c:v>
                </c:pt>
                <c:pt idx="737">
                  <c:v>0.737967</c:v>
                </c:pt>
                <c:pt idx="738">
                  <c:v>0.738976</c:v>
                </c:pt>
                <c:pt idx="739">
                  <c:v>0.739984</c:v>
                </c:pt>
                <c:pt idx="740">
                  <c:v>0.740992</c:v>
                </c:pt>
                <c:pt idx="741">
                  <c:v>0.741933</c:v>
                </c:pt>
                <c:pt idx="742">
                  <c:v>0.742942</c:v>
                </c:pt>
                <c:pt idx="743">
                  <c:v>0.74395</c:v>
                </c:pt>
                <c:pt idx="744">
                  <c:v>0.744958</c:v>
                </c:pt>
                <c:pt idx="745">
                  <c:v>0.745967</c:v>
                </c:pt>
                <c:pt idx="746">
                  <c:v>0.746975</c:v>
                </c:pt>
                <c:pt idx="747">
                  <c:v>0.747983</c:v>
                </c:pt>
                <c:pt idx="748">
                  <c:v>0.748992</c:v>
                </c:pt>
                <c:pt idx="749">
                  <c:v>0.75</c:v>
                </c:pt>
                <c:pt idx="750">
                  <c:v>0.750941</c:v>
                </c:pt>
                <c:pt idx="751">
                  <c:v>0.751949</c:v>
                </c:pt>
                <c:pt idx="752">
                  <c:v>0.752958</c:v>
                </c:pt>
                <c:pt idx="753">
                  <c:v>0.753966</c:v>
                </c:pt>
                <c:pt idx="754">
                  <c:v>0.754974</c:v>
                </c:pt>
                <c:pt idx="755">
                  <c:v>0.755983</c:v>
                </c:pt>
                <c:pt idx="756">
                  <c:v>0.756991</c:v>
                </c:pt>
                <c:pt idx="757">
                  <c:v>0.757999</c:v>
                </c:pt>
                <c:pt idx="758">
                  <c:v>0.758941</c:v>
                </c:pt>
                <c:pt idx="759">
                  <c:v>0.759949</c:v>
                </c:pt>
                <c:pt idx="760">
                  <c:v>0.760957</c:v>
                </c:pt>
                <c:pt idx="761">
                  <c:v>0.761966</c:v>
                </c:pt>
                <c:pt idx="762">
                  <c:v>0.762974</c:v>
                </c:pt>
                <c:pt idx="763">
                  <c:v>0.763982</c:v>
                </c:pt>
                <c:pt idx="764">
                  <c:v>0.764991</c:v>
                </c:pt>
                <c:pt idx="765">
                  <c:v>0.765999</c:v>
                </c:pt>
                <c:pt idx="766">
                  <c:v>0.76694</c:v>
                </c:pt>
                <c:pt idx="767">
                  <c:v>0.767948</c:v>
                </c:pt>
                <c:pt idx="768">
                  <c:v>0.768957</c:v>
                </c:pt>
                <c:pt idx="769">
                  <c:v>0.769965</c:v>
                </c:pt>
                <c:pt idx="770">
                  <c:v>0.770973</c:v>
                </c:pt>
                <c:pt idx="771">
                  <c:v>0.771982</c:v>
                </c:pt>
                <c:pt idx="772">
                  <c:v>0.77299</c:v>
                </c:pt>
                <c:pt idx="773">
                  <c:v>0.773998</c:v>
                </c:pt>
                <c:pt idx="774">
                  <c:v>0.774939</c:v>
                </c:pt>
                <c:pt idx="775">
                  <c:v>0.775948</c:v>
                </c:pt>
                <c:pt idx="776">
                  <c:v>0.776956</c:v>
                </c:pt>
                <c:pt idx="777">
                  <c:v>0.777965</c:v>
                </c:pt>
                <c:pt idx="778">
                  <c:v>0.778973</c:v>
                </c:pt>
                <c:pt idx="779">
                  <c:v>0.779981</c:v>
                </c:pt>
                <c:pt idx="780">
                  <c:v>0.78099</c:v>
                </c:pt>
                <c:pt idx="781">
                  <c:v>0.781998</c:v>
                </c:pt>
                <c:pt idx="782">
                  <c:v>0.782939</c:v>
                </c:pt>
                <c:pt idx="783">
                  <c:v>0.783947</c:v>
                </c:pt>
                <c:pt idx="784">
                  <c:v>0.784956</c:v>
                </c:pt>
                <c:pt idx="785">
                  <c:v>0.785964</c:v>
                </c:pt>
                <c:pt idx="786">
                  <c:v>0.786972</c:v>
                </c:pt>
                <c:pt idx="787">
                  <c:v>0.787981</c:v>
                </c:pt>
                <c:pt idx="788">
                  <c:v>0.788989</c:v>
                </c:pt>
                <c:pt idx="789">
                  <c:v>0.789997</c:v>
                </c:pt>
                <c:pt idx="790">
                  <c:v>0.790938</c:v>
                </c:pt>
                <c:pt idx="791">
                  <c:v>0.791947</c:v>
                </c:pt>
                <c:pt idx="792">
                  <c:v>0.792955</c:v>
                </c:pt>
                <c:pt idx="793">
                  <c:v>0.793963</c:v>
                </c:pt>
                <c:pt idx="794">
                  <c:v>0.794972</c:v>
                </c:pt>
                <c:pt idx="795">
                  <c:v>0.79598</c:v>
                </c:pt>
                <c:pt idx="796">
                  <c:v>0.796988</c:v>
                </c:pt>
                <c:pt idx="797">
                  <c:v>0.797997</c:v>
                </c:pt>
                <c:pt idx="798">
                  <c:v>0.798938</c:v>
                </c:pt>
                <c:pt idx="799">
                  <c:v>0.799946</c:v>
                </c:pt>
                <c:pt idx="800">
                  <c:v>0.800955</c:v>
                </c:pt>
                <c:pt idx="801">
                  <c:v>0.801963</c:v>
                </c:pt>
                <c:pt idx="802">
                  <c:v>0.802971</c:v>
                </c:pt>
                <c:pt idx="803">
                  <c:v>0.80398</c:v>
                </c:pt>
                <c:pt idx="804">
                  <c:v>0.804988</c:v>
                </c:pt>
                <c:pt idx="805">
                  <c:v>0.805996</c:v>
                </c:pt>
                <c:pt idx="806">
                  <c:v>0.806937</c:v>
                </c:pt>
                <c:pt idx="807">
                  <c:v>0.807946</c:v>
                </c:pt>
                <c:pt idx="808">
                  <c:v>0.808954</c:v>
                </c:pt>
                <c:pt idx="809">
                  <c:v>0.809962</c:v>
                </c:pt>
                <c:pt idx="810">
                  <c:v>0.810971</c:v>
                </c:pt>
                <c:pt idx="811">
                  <c:v>0.811979</c:v>
                </c:pt>
                <c:pt idx="812">
                  <c:v>0.812987</c:v>
                </c:pt>
                <c:pt idx="813">
                  <c:v>0.813996</c:v>
                </c:pt>
                <c:pt idx="814">
                  <c:v>0.814937</c:v>
                </c:pt>
                <c:pt idx="815">
                  <c:v>0.815945</c:v>
                </c:pt>
                <c:pt idx="816">
                  <c:v>0.816953</c:v>
                </c:pt>
                <c:pt idx="817">
                  <c:v>0.817962</c:v>
                </c:pt>
                <c:pt idx="818">
                  <c:v>0.81897</c:v>
                </c:pt>
                <c:pt idx="819">
                  <c:v>0.819978</c:v>
                </c:pt>
                <c:pt idx="820">
                  <c:v>0.820987</c:v>
                </c:pt>
                <c:pt idx="821">
                  <c:v>0.821995</c:v>
                </c:pt>
                <c:pt idx="822">
                  <c:v>0.822936</c:v>
                </c:pt>
                <c:pt idx="823">
                  <c:v>0.823945</c:v>
                </c:pt>
                <c:pt idx="824">
                  <c:v>0.824953</c:v>
                </c:pt>
                <c:pt idx="825">
                  <c:v>0.825961</c:v>
                </c:pt>
                <c:pt idx="826">
                  <c:v>0.82697</c:v>
                </c:pt>
                <c:pt idx="827">
                  <c:v>0.827978</c:v>
                </c:pt>
                <c:pt idx="828">
                  <c:v>0.828986</c:v>
                </c:pt>
                <c:pt idx="829">
                  <c:v>0.829995</c:v>
                </c:pt>
                <c:pt idx="830">
                  <c:v>0.830936</c:v>
                </c:pt>
                <c:pt idx="831">
                  <c:v>0.831944</c:v>
                </c:pt>
                <c:pt idx="832">
                  <c:v>0.832952</c:v>
                </c:pt>
                <c:pt idx="833">
                  <c:v>0.833961</c:v>
                </c:pt>
                <c:pt idx="834">
                  <c:v>0.834969</c:v>
                </c:pt>
                <c:pt idx="835">
                  <c:v>0.835977</c:v>
                </c:pt>
                <c:pt idx="836">
                  <c:v>0.836986</c:v>
                </c:pt>
                <c:pt idx="837">
                  <c:v>0.837994</c:v>
                </c:pt>
                <c:pt idx="838">
                  <c:v>0.838935</c:v>
                </c:pt>
                <c:pt idx="839">
                  <c:v>0.839944</c:v>
                </c:pt>
                <c:pt idx="840">
                  <c:v>0.840952</c:v>
                </c:pt>
                <c:pt idx="841">
                  <c:v>0.84196</c:v>
                </c:pt>
                <c:pt idx="842">
                  <c:v>0.842969</c:v>
                </c:pt>
                <c:pt idx="843">
                  <c:v>0.843977</c:v>
                </c:pt>
                <c:pt idx="844">
                  <c:v>0.844985</c:v>
                </c:pt>
                <c:pt idx="845">
                  <c:v>0.845994</c:v>
                </c:pt>
                <c:pt idx="846">
                  <c:v>0.846935</c:v>
                </c:pt>
                <c:pt idx="847">
                  <c:v>0.847943</c:v>
                </c:pt>
                <c:pt idx="848">
                  <c:v>0.848951</c:v>
                </c:pt>
                <c:pt idx="849">
                  <c:v>0.84996</c:v>
                </c:pt>
                <c:pt idx="850">
                  <c:v>0.850968</c:v>
                </c:pt>
                <c:pt idx="851">
                  <c:v>0.851976</c:v>
                </c:pt>
                <c:pt idx="852">
                  <c:v>0.852985</c:v>
                </c:pt>
                <c:pt idx="853">
                  <c:v>0.853993</c:v>
                </c:pt>
                <c:pt idx="854">
                  <c:v>0.854934</c:v>
                </c:pt>
                <c:pt idx="855">
                  <c:v>0.855942</c:v>
                </c:pt>
                <c:pt idx="856">
                  <c:v>0.856951</c:v>
                </c:pt>
                <c:pt idx="857">
                  <c:v>0.857959</c:v>
                </c:pt>
                <c:pt idx="858">
                  <c:v>0.858967</c:v>
                </c:pt>
                <c:pt idx="859">
                  <c:v>0.859976</c:v>
                </c:pt>
                <c:pt idx="860">
                  <c:v>0.860984</c:v>
                </c:pt>
                <c:pt idx="861">
                  <c:v>0.861992</c:v>
                </c:pt>
                <c:pt idx="862">
                  <c:v>0.862934</c:v>
                </c:pt>
                <c:pt idx="863">
                  <c:v>0.863942</c:v>
                </c:pt>
                <c:pt idx="864">
                  <c:v>0.86495</c:v>
                </c:pt>
                <c:pt idx="865">
                  <c:v>0.865959</c:v>
                </c:pt>
                <c:pt idx="866">
                  <c:v>0.866967</c:v>
                </c:pt>
                <c:pt idx="867">
                  <c:v>0.867975</c:v>
                </c:pt>
                <c:pt idx="868">
                  <c:v>0.868984</c:v>
                </c:pt>
                <c:pt idx="869">
                  <c:v>0.869992</c:v>
                </c:pt>
                <c:pt idx="870">
                  <c:v>0.870933</c:v>
                </c:pt>
                <c:pt idx="871">
                  <c:v>0.871941</c:v>
                </c:pt>
                <c:pt idx="872">
                  <c:v>0.87295</c:v>
                </c:pt>
                <c:pt idx="873">
                  <c:v>0.873958</c:v>
                </c:pt>
                <c:pt idx="874">
                  <c:v>0.874966</c:v>
                </c:pt>
                <c:pt idx="875">
                  <c:v>0.875975</c:v>
                </c:pt>
                <c:pt idx="876">
                  <c:v>0.876983</c:v>
                </c:pt>
                <c:pt idx="877">
                  <c:v>0.877991</c:v>
                </c:pt>
                <c:pt idx="878">
                  <c:v>0.879</c:v>
                </c:pt>
                <c:pt idx="879">
                  <c:v>0.879941</c:v>
                </c:pt>
                <c:pt idx="880">
                  <c:v>0.880949</c:v>
                </c:pt>
                <c:pt idx="881">
                  <c:v>0.881958</c:v>
                </c:pt>
                <c:pt idx="882">
                  <c:v>0.882966</c:v>
                </c:pt>
                <c:pt idx="883">
                  <c:v>0.883974</c:v>
                </c:pt>
                <c:pt idx="884">
                  <c:v>0.884983</c:v>
                </c:pt>
                <c:pt idx="885">
                  <c:v>0.885991</c:v>
                </c:pt>
                <c:pt idx="886">
                  <c:v>0.886999</c:v>
                </c:pt>
                <c:pt idx="887">
                  <c:v>0.88794</c:v>
                </c:pt>
                <c:pt idx="888">
                  <c:v>0.888949</c:v>
                </c:pt>
                <c:pt idx="889">
                  <c:v>0.889957</c:v>
                </c:pt>
                <c:pt idx="890">
                  <c:v>0.890965</c:v>
                </c:pt>
                <c:pt idx="891">
                  <c:v>0.891974</c:v>
                </c:pt>
                <c:pt idx="892">
                  <c:v>0.892982</c:v>
                </c:pt>
                <c:pt idx="893">
                  <c:v>0.89399</c:v>
                </c:pt>
                <c:pt idx="894">
                  <c:v>0.894999</c:v>
                </c:pt>
                <c:pt idx="895">
                  <c:v>0.89594</c:v>
                </c:pt>
                <c:pt idx="896">
                  <c:v>0.896948</c:v>
                </c:pt>
                <c:pt idx="897">
                  <c:v>0.897956</c:v>
                </c:pt>
                <c:pt idx="898">
                  <c:v>0.898965</c:v>
                </c:pt>
                <c:pt idx="899">
                  <c:v>0.899973</c:v>
                </c:pt>
                <c:pt idx="900">
                  <c:v>0.900981</c:v>
                </c:pt>
                <c:pt idx="901">
                  <c:v>0.90199</c:v>
                </c:pt>
                <c:pt idx="902">
                  <c:v>0.902998</c:v>
                </c:pt>
                <c:pt idx="903">
                  <c:v>0.903939</c:v>
                </c:pt>
                <c:pt idx="904">
                  <c:v>0.904948</c:v>
                </c:pt>
                <c:pt idx="905">
                  <c:v>0.905956</c:v>
                </c:pt>
                <c:pt idx="906">
                  <c:v>0.906964</c:v>
                </c:pt>
                <c:pt idx="907">
                  <c:v>0.907973</c:v>
                </c:pt>
                <c:pt idx="908">
                  <c:v>0.908981</c:v>
                </c:pt>
                <c:pt idx="909">
                  <c:v>0.909989</c:v>
                </c:pt>
                <c:pt idx="910">
                  <c:v>0.910998</c:v>
                </c:pt>
                <c:pt idx="911">
                  <c:v>0.911939</c:v>
                </c:pt>
                <c:pt idx="912">
                  <c:v>0.912947</c:v>
                </c:pt>
                <c:pt idx="913">
                  <c:v>0.913955</c:v>
                </c:pt>
                <c:pt idx="914">
                  <c:v>0.914964</c:v>
                </c:pt>
                <c:pt idx="915">
                  <c:v>0.915972</c:v>
                </c:pt>
                <c:pt idx="916">
                  <c:v>0.91698</c:v>
                </c:pt>
                <c:pt idx="917">
                  <c:v>0.917989</c:v>
                </c:pt>
                <c:pt idx="918">
                  <c:v>0.918997</c:v>
                </c:pt>
                <c:pt idx="919">
                  <c:v>0.919938</c:v>
                </c:pt>
                <c:pt idx="920">
                  <c:v>0.920946</c:v>
                </c:pt>
                <c:pt idx="921">
                  <c:v>0.921955</c:v>
                </c:pt>
                <c:pt idx="922">
                  <c:v>0.922963</c:v>
                </c:pt>
                <c:pt idx="923">
                  <c:v>0.923971</c:v>
                </c:pt>
                <c:pt idx="924">
                  <c:v>0.92498</c:v>
                </c:pt>
                <c:pt idx="925">
                  <c:v>0.925988</c:v>
                </c:pt>
                <c:pt idx="926">
                  <c:v>0.926997</c:v>
                </c:pt>
                <c:pt idx="927">
                  <c:v>0.927938</c:v>
                </c:pt>
                <c:pt idx="928">
                  <c:v>0.928946</c:v>
                </c:pt>
                <c:pt idx="929">
                  <c:v>0.929954</c:v>
                </c:pt>
                <c:pt idx="930">
                  <c:v>0.930963</c:v>
                </c:pt>
                <c:pt idx="931">
                  <c:v>0.931971</c:v>
                </c:pt>
                <c:pt idx="932">
                  <c:v>0.932979</c:v>
                </c:pt>
                <c:pt idx="933">
                  <c:v>0.933988</c:v>
                </c:pt>
                <c:pt idx="934">
                  <c:v>0.934996</c:v>
                </c:pt>
                <c:pt idx="935">
                  <c:v>0.935937</c:v>
                </c:pt>
                <c:pt idx="936">
                  <c:v>0.936945</c:v>
                </c:pt>
                <c:pt idx="937">
                  <c:v>0.937954</c:v>
                </c:pt>
                <c:pt idx="938">
                  <c:v>0.938962</c:v>
                </c:pt>
                <c:pt idx="939">
                  <c:v>0.93997</c:v>
                </c:pt>
                <c:pt idx="940">
                  <c:v>0.940979</c:v>
                </c:pt>
                <c:pt idx="941">
                  <c:v>0.941987</c:v>
                </c:pt>
                <c:pt idx="942">
                  <c:v>0.942995</c:v>
                </c:pt>
                <c:pt idx="943">
                  <c:v>0.943937</c:v>
                </c:pt>
                <c:pt idx="944">
                  <c:v>0.944945</c:v>
                </c:pt>
                <c:pt idx="945">
                  <c:v>0.945953</c:v>
                </c:pt>
                <c:pt idx="946">
                  <c:v>0.946962</c:v>
                </c:pt>
                <c:pt idx="947">
                  <c:v>0.94797</c:v>
                </c:pt>
                <c:pt idx="948">
                  <c:v>0.948978</c:v>
                </c:pt>
                <c:pt idx="949">
                  <c:v>0.949987</c:v>
                </c:pt>
                <c:pt idx="950">
                  <c:v>0.950995</c:v>
                </c:pt>
                <c:pt idx="951">
                  <c:v>0.951936</c:v>
                </c:pt>
                <c:pt idx="952">
                  <c:v>0.952944</c:v>
                </c:pt>
                <c:pt idx="953">
                  <c:v>0.953953</c:v>
                </c:pt>
                <c:pt idx="954">
                  <c:v>0.954961</c:v>
                </c:pt>
                <c:pt idx="955">
                  <c:v>0.955969</c:v>
                </c:pt>
                <c:pt idx="956">
                  <c:v>0.956978</c:v>
                </c:pt>
                <c:pt idx="957">
                  <c:v>0.957986</c:v>
                </c:pt>
                <c:pt idx="958">
                  <c:v>0.958994</c:v>
                </c:pt>
                <c:pt idx="959">
                  <c:v>0.959935</c:v>
                </c:pt>
                <c:pt idx="960">
                  <c:v>0.960944</c:v>
                </c:pt>
                <c:pt idx="961">
                  <c:v>0.961952</c:v>
                </c:pt>
                <c:pt idx="962">
                  <c:v>0.96296</c:v>
                </c:pt>
                <c:pt idx="963">
                  <c:v>0.963969</c:v>
                </c:pt>
                <c:pt idx="964">
                  <c:v>0.964977</c:v>
                </c:pt>
                <c:pt idx="965">
                  <c:v>0.965985</c:v>
                </c:pt>
                <c:pt idx="966">
                  <c:v>0.966994</c:v>
                </c:pt>
                <c:pt idx="967">
                  <c:v>0.967935</c:v>
                </c:pt>
                <c:pt idx="968">
                  <c:v>0.968943</c:v>
                </c:pt>
                <c:pt idx="969">
                  <c:v>0.969952</c:v>
                </c:pt>
                <c:pt idx="970">
                  <c:v>0.97096</c:v>
                </c:pt>
                <c:pt idx="971">
                  <c:v>0.971968</c:v>
                </c:pt>
                <c:pt idx="972">
                  <c:v>0.972977</c:v>
                </c:pt>
                <c:pt idx="973">
                  <c:v>0.973985</c:v>
                </c:pt>
                <c:pt idx="974">
                  <c:v>0.974993</c:v>
                </c:pt>
                <c:pt idx="975">
                  <c:v>0.975934</c:v>
                </c:pt>
                <c:pt idx="976">
                  <c:v>0.976943</c:v>
                </c:pt>
                <c:pt idx="977">
                  <c:v>0.977951</c:v>
                </c:pt>
                <c:pt idx="978">
                  <c:v>0.978959</c:v>
                </c:pt>
                <c:pt idx="979">
                  <c:v>0.979968</c:v>
                </c:pt>
                <c:pt idx="980">
                  <c:v>0.980976</c:v>
                </c:pt>
                <c:pt idx="981">
                  <c:v>0.981984</c:v>
                </c:pt>
                <c:pt idx="982">
                  <c:v>0.982993</c:v>
                </c:pt>
                <c:pt idx="983">
                  <c:v>0.983934</c:v>
                </c:pt>
                <c:pt idx="984">
                  <c:v>0.984942</c:v>
                </c:pt>
                <c:pt idx="985">
                  <c:v>0.985951</c:v>
                </c:pt>
                <c:pt idx="986">
                  <c:v>0.986959</c:v>
                </c:pt>
                <c:pt idx="987">
                  <c:v>0.987967</c:v>
                </c:pt>
                <c:pt idx="988">
                  <c:v>0.988976</c:v>
                </c:pt>
                <c:pt idx="989">
                  <c:v>0.989984</c:v>
                </c:pt>
                <c:pt idx="990">
                  <c:v>0.990992</c:v>
                </c:pt>
                <c:pt idx="991">
                  <c:v>0.991933</c:v>
                </c:pt>
                <c:pt idx="992">
                  <c:v>0.992942</c:v>
                </c:pt>
                <c:pt idx="993">
                  <c:v>0.99395</c:v>
                </c:pt>
                <c:pt idx="994">
                  <c:v>0.994958</c:v>
                </c:pt>
                <c:pt idx="995">
                  <c:v>0.995967</c:v>
                </c:pt>
                <c:pt idx="996">
                  <c:v>0.996975</c:v>
                </c:pt>
                <c:pt idx="997">
                  <c:v>0.997983</c:v>
                </c:pt>
                <c:pt idx="998">
                  <c:v>0.998992</c:v>
                </c:pt>
                <c:pt idx="999">
                  <c:v>0.999933</c:v>
                </c:pt>
                <c:pt idx="1000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822656"/>
        <c:axId val="-136983920"/>
      </c:scatterChart>
      <c:valAx>
        <c:axId val="195822656"/>
        <c:scaling>
          <c:orientation val="minMax"/>
          <c:max val="8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b="0" dirty="0" smtClean="0"/>
                  <a:t>Buffering Delay (s)</a:t>
                </a:r>
                <a:endParaRPr lang="en-US" sz="2000" b="0" dirty="0"/>
              </a:p>
            </c:rich>
          </c:tx>
          <c:layout>
            <c:manualLayout>
              <c:xMode val="edge"/>
              <c:yMode val="edge"/>
              <c:x val="0.287486323262493"/>
              <c:y val="0.904601929218161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36983920"/>
        <c:crosses val="autoZero"/>
        <c:crossBetween val="midCat"/>
        <c:majorUnit val="2.0"/>
        <c:minorUnit val="1.0"/>
      </c:valAx>
      <c:valAx>
        <c:axId val="-136983920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b="0" dirty="0" smtClean="0">
                    <a:solidFill>
                      <a:schemeClr val="tx1"/>
                    </a:solidFill>
                  </a:rPr>
                  <a:t>CDF of Broadcasts</a:t>
                </a:r>
                <a:endParaRPr lang="en-US" sz="2000" b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95822656"/>
        <c:crosses val="autoZero"/>
        <c:crossBetween val="midCat"/>
        <c:majorUnit val="0.2"/>
      </c:valAx>
    </c:plotArea>
    <c:plotVisOnly val="1"/>
    <c:dispBlanksAs val="gap"/>
    <c:showDLblsOverMax val="0"/>
  </c:chart>
  <c:txPr>
    <a:bodyPr/>
    <a:lstStyle/>
    <a:p>
      <a:pPr>
        <a:defRPr>
          <a:latin typeface="Calibri" charset="0"/>
          <a:ea typeface="Calibri" charset="0"/>
          <a:cs typeface="Calibri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A4103-F0A0-5444-AE93-B09B6F00A657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B1BBE-00AA-074E-A639-3930A0062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B422C-5EF8-604B-9BEA-0257ACA762E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3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35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90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00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50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7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09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6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23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83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57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5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73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4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1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9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B1BBE-00AA-074E-A639-3930A00624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9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94EA-DA73-944F-A29E-142692C1106A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4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B67A-4B2C-DC46-BDAD-C03B8BCD3BF0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9DF9-8D15-4B47-B285-B99DCC545857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8879-DD04-AE4F-8D9A-3544BADA9948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AC38-6A60-3948-AF1C-680FCA1FB0ED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513B-8931-B945-B764-6F13C6CDAE3F}" type="datetime1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A2DC-59A1-E347-AD7B-FFFF3658DB41}" type="datetime1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65D19-03BD-B046-B99D-DE4FE80EF4A5}" type="datetime1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7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31FF9-B910-524B-A788-07E09BA51C37}" type="datetime1">
              <a:rPr lang="en-US" smtClean="0"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D158C-F58C-794A-B868-8A2F4E32901C}" type="datetime1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B9FF-E949-F345-8533-2834C54BAE48}" type="datetime1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2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BEBBA-1ABC-C94E-97C3-280F598130DE}" type="datetime1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B4074-A1A6-A544-A089-B14124FA4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6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26.emf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26.emf"/><Relationship Id="rId5" Type="http://schemas.openxmlformats.org/officeDocument/2006/relationships/image" Target="../media/image12.emf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andlab.cs.ucsb.edu/periscope" TargetMode="External"/><Relationship Id="rId4" Type="http://schemas.openxmlformats.org/officeDocument/2006/relationships/hyperlink" Target="http://bit.ly/periscope-data" TargetMode="Externa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423" y="1314307"/>
            <a:ext cx="7754816" cy="17907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Anatomy of a Personalized Livestreaming System</a:t>
            </a:r>
            <a:endParaRPr lang="en-US" sz="54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4223" y="3420682"/>
            <a:ext cx="4862836" cy="282094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Bolun Wang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Xinyi Zhang, Gang Wang</a:t>
            </a:r>
            <a:r>
              <a:rPr lang="en-US" sz="2000" baseline="30000" dirty="0" smtClean="0"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, Haitao Zheng, Ben Y. Zhao</a:t>
            </a:r>
          </a:p>
          <a:p>
            <a:pPr algn="l"/>
            <a:endParaRPr lang="en-US" sz="9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UC Santa Barbara</a:t>
            </a:r>
          </a:p>
          <a:p>
            <a:pPr algn="l"/>
            <a:r>
              <a:rPr lang="en-US" sz="2000" baseline="30000" dirty="0" smtClean="0">
                <a:latin typeface="Calibri" charset="0"/>
                <a:ea typeface="Calibri" charset="0"/>
                <a:cs typeface="Calibri" charset="0"/>
              </a:rPr>
              <a:t>*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Virginia Tech</a:t>
            </a:r>
          </a:p>
          <a:p>
            <a:pPr algn="l"/>
            <a:endParaRPr lang="en-US" sz="900" dirty="0" smtClean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bolunwang@cs.ucsb.edu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0" y="4163000"/>
            <a:ext cx="1336313" cy="133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Outline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656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Scale, growth, usage pattern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Periscope and Meerkat</a:t>
            </a:r>
          </a:p>
          <a:p>
            <a:pPr>
              <a:lnSpc>
                <a:spcPct val="110000"/>
              </a:lnSpc>
            </a:pPr>
            <a:endParaRPr lang="en-US" sz="26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Fundamental tradeoffs between scalability and interactivity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Dissection of Periscope</a:t>
            </a:r>
          </a:p>
          <a:p>
            <a:pPr>
              <a:lnSpc>
                <a:spcPct val="110000"/>
              </a:lnSpc>
            </a:pPr>
            <a:endParaRPr lang="en-US" sz="23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en-US" sz="2300" dirty="0">
                <a:latin typeface="Calibri" charset="0"/>
                <a:ea typeface="Calibri" charset="0"/>
                <a:cs typeface="Calibri" charset="0"/>
              </a:rPr>
              <a:t>Recent changes of Periscope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Anatomy of Periscope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10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969127" y="2240253"/>
            <a:ext cx="1433085" cy="857310"/>
            <a:chOff x="2589907" y="1180875"/>
            <a:chExt cx="1433085" cy="85731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3250" y="1580985"/>
              <a:ext cx="406400" cy="457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89907" y="1180875"/>
              <a:ext cx="1433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Broadcaster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57343" y="3573697"/>
            <a:ext cx="1256654" cy="790704"/>
            <a:chOff x="4544888" y="2522746"/>
            <a:chExt cx="1256654" cy="7907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888" y="2522746"/>
              <a:ext cx="1256654" cy="79070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62497" y="2862705"/>
              <a:ext cx="1021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PubNub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007918" y="4779183"/>
            <a:ext cx="3387219" cy="1547255"/>
            <a:chOff x="763120" y="4779184"/>
            <a:chExt cx="3387219" cy="1547255"/>
          </a:xfrm>
        </p:grpSpPr>
        <p:grpSp>
          <p:nvGrpSpPr>
            <p:cNvPr id="9" name="Group 8"/>
            <p:cNvGrpSpPr/>
            <p:nvPr/>
          </p:nvGrpSpPr>
          <p:grpSpPr>
            <a:xfrm>
              <a:off x="763120" y="4779184"/>
              <a:ext cx="915764" cy="835894"/>
              <a:chOff x="2848568" y="1580985"/>
              <a:chExt cx="915764" cy="83589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507456" y="5490545"/>
              <a:ext cx="915764" cy="835894"/>
              <a:chOff x="2848568" y="1580985"/>
              <a:chExt cx="915764" cy="835894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01503" y="5490545"/>
              <a:ext cx="915764" cy="835894"/>
              <a:chOff x="2848568" y="1580985"/>
              <a:chExt cx="915764" cy="835894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234575" y="4779184"/>
              <a:ext cx="915764" cy="835894"/>
              <a:chOff x="2848568" y="1580985"/>
              <a:chExt cx="915764" cy="835894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873448" y="1694513"/>
            <a:ext cx="3641902" cy="4661838"/>
            <a:chOff x="628650" y="1694514"/>
            <a:chExt cx="3641902" cy="4661838"/>
          </a:xfrm>
        </p:grpSpPr>
        <p:sp>
          <p:nvSpPr>
            <p:cNvPr id="27" name="Rectangle 26"/>
            <p:cNvSpPr/>
            <p:nvPr/>
          </p:nvSpPr>
          <p:spPr>
            <a:xfrm>
              <a:off x="628650" y="2156180"/>
              <a:ext cx="3641902" cy="42001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49405" y="1694514"/>
              <a:ext cx="2600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Calibri" charset="0"/>
                  <a:ea typeface="Calibri" charset="0"/>
                  <a:cs typeface="Calibri" charset="0"/>
                </a:rPr>
                <a:t>Messaging Channel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5670186" y="4410635"/>
            <a:ext cx="578224" cy="4706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19" idx="0"/>
          </p:cNvCxnSpPr>
          <p:nvPr/>
        </p:nvCxnSpPr>
        <p:spPr>
          <a:xfrm flipH="1">
            <a:off x="6210136" y="4531658"/>
            <a:ext cx="334109" cy="95888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22" idx="0"/>
          </p:cNvCxnSpPr>
          <p:nvPr/>
        </p:nvCxnSpPr>
        <p:spPr>
          <a:xfrm>
            <a:off x="6907316" y="4518211"/>
            <a:ext cx="296867" cy="97233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7256939" y="4410634"/>
            <a:ext cx="537883" cy="44375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3" idx="0"/>
            <a:endCxn id="7" idx="2"/>
          </p:cNvCxnSpPr>
          <p:nvPr/>
        </p:nvCxnSpPr>
        <p:spPr>
          <a:xfrm flipV="1">
            <a:off x="6685670" y="3097563"/>
            <a:ext cx="0" cy="47613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905298" y="4103381"/>
            <a:ext cx="1120600" cy="6431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Comment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Heart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9530" y="2234245"/>
            <a:ext cx="1545264" cy="85218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Near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real-time</a:t>
            </a:r>
            <a:endParaRPr lang="en-US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58156" y="2236581"/>
            <a:ext cx="1433085" cy="857310"/>
            <a:chOff x="2589907" y="1180875"/>
            <a:chExt cx="1433085" cy="85731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3250" y="1580985"/>
              <a:ext cx="406400" cy="4572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589907" y="1180875"/>
              <a:ext cx="1433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Broadcaster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74431" y="3555407"/>
            <a:ext cx="1256654" cy="790704"/>
            <a:chOff x="4544888" y="2522746"/>
            <a:chExt cx="1256654" cy="79070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888" y="2522746"/>
              <a:ext cx="1256654" cy="79070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706816" y="2877464"/>
              <a:ext cx="936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Wowza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3791" y="1691571"/>
            <a:ext cx="3701817" cy="4664780"/>
            <a:chOff x="4813532" y="1691570"/>
            <a:chExt cx="3701817" cy="4664780"/>
          </a:xfrm>
        </p:grpSpPr>
        <p:sp>
          <p:nvSpPr>
            <p:cNvPr id="47" name="Rectangle 46"/>
            <p:cNvSpPr/>
            <p:nvPr/>
          </p:nvSpPr>
          <p:spPr>
            <a:xfrm>
              <a:off x="4813532" y="2153235"/>
              <a:ext cx="3701817" cy="42031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65607" y="1691570"/>
              <a:ext cx="1997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Calibri" charset="0"/>
                  <a:ea typeface="Calibri" charset="0"/>
                  <a:cs typeface="Calibri" charset="0"/>
                </a:rPr>
                <a:t>Video Channel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00019" y="3552857"/>
            <a:ext cx="1256654" cy="790704"/>
            <a:chOff x="4544888" y="2522746"/>
            <a:chExt cx="1256654" cy="79070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888" y="2522746"/>
              <a:ext cx="1256654" cy="79070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4783460" y="2880014"/>
              <a:ext cx="779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Fastly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318392" y="364588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smtClean="0">
                <a:latin typeface="Calibri" charset="0"/>
                <a:ea typeface="Calibri" charset="0"/>
                <a:cs typeface="Calibri" charset="0"/>
              </a:rPr>
              <a:t>+</a:t>
            </a:r>
            <a:endParaRPr lang="en-US" sz="36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783217" y="4783330"/>
            <a:ext cx="3387219" cy="1547255"/>
            <a:chOff x="763120" y="4779184"/>
            <a:chExt cx="3387219" cy="1547255"/>
          </a:xfrm>
        </p:grpSpPr>
        <p:grpSp>
          <p:nvGrpSpPr>
            <p:cNvPr id="58" name="Group 57"/>
            <p:cNvGrpSpPr/>
            <p:nvPr/>
          </p:nvGrpSpPr>
          <p:grpSpPr>
            <a:xfrm>
              <a:off x="763120" y="4779184"/>
              <a:ext cx="915764" cy="835894"/>
              <a:chOff x="2848568" y="1580985"/>
              <a:chExt cx="915764" cy="835894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507456" y="5490545"/>
              <a:ext cx="915764" cy="835894"/>
              <a:chOff x="2848568" y="1580985"/>
              <a:chExt cx="915764" cy="835894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67" name="TextBox 66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01503" y="5490545"/>
              <a:ext cx="915764" cy="835894"/>
              <a:chOff x="2848568" y="1580985"/>
              <a:chExt cx="915764" cy="835894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3234575" y="4779184"/>
              <a:ext cx="915764" cy="835894"/>
              <a:chOff x="2848568" y="1580985"/>
              <a:chExt cx="915764" cy="835894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>
                <a:alphaModFix amt="50000"/>
              </a:blip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  <a:noFill/>
            </p:spPr>
          </p:pic>
          <p:sp>
            <p:nvSpPr>
              <p:cNvPr id="63" name="TextBox 62"/>
              <p:cNvSpPr txBox="1"/>
              <p:nvPr/>
            </p:nvSpPr>
            <p:spPr>
              <a:xfrm>
                <a:off x="2848568" y="2016769"/>
                <a:ext cx="915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cxnSp>
        <p:nvCxnSpPr>
          <p:cNvPr id="91" name="Straight Arrow Connector 90"/>
          <p:cNvCxnSpPr/>
          <p:nvPr/>
        </p:nvCxnSpPr>
        <p:spPr>
          <a:xfrm>
            <a:off x="2474699" y="3125421"/>
            <a:ext cx="0" cy="47980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68" idx="3"/>
          </p:cNvCxnSpPr>
          <p:nvPr/>
        </p:nvCxnSpPr>
        <p:spPr>
          <a:xfrm flipH="1">
            <a:off x="1444299" y="4444780"/>
            <a:ext cx="671344" cy="56715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>
            <a:off x="1988423" y="4468634"/>
            <a:ext cx="381662" cy="95415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2664283" y="4468634"/>
            <a:ext cx="262393" cy="93825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2910774" y="4452731"/>
            <a:ext cx="652007" cy="41346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2589578" y="3159636"/>
            <a:ext cx="730754" cy="380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Video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12892" y="2234245"/>
            <a:ext cx="1545264" cy="85218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Long latency</a:t>
            </a:r>
            <a:endParaRPr lang="en-US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3" grpId="0" animBg="1"/>
      <p:bldP spid="52" grpId="0"/>
      <p:bldP spid="73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Livestream Delivery Infrastructure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11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1155" y="2695647"/>
            <a:ext cx="1433085" cy="840985"/>
            <a:chOff x="2589907" y="1580985"/>
            <a:chExt cx="1433085" cy="8409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3250" y="1580985"/>
              <a:ext cx="406400" cy="457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89907" y="2021860"/>
              <a:ext cx="14330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Broadcaster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62120" y="2362143"/>
            <a:ext cx="1256654" cy="790704"/>
            <a:chOff x="4544888" y="2522746"/>
            <a:chExt cx="1256654" cy="79070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888" y="2522746"/>
              <a:ext cx="1256654" cy="79070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93640" y="2913340"/>
              <a:ext cx="936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Wowza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04728" y="2373138"/>
            <a:ext cx="1256654" cy="790704"/>
            <a:chOff x="4544888" y="2522746"/>
            <a:chExt cx="1256654" cy="79070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44888" y="2522746"/>
              <a:ext cx="1256654" cy="79070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80406" y="2905181"/>
              <a:ext cx="779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latin typeface="Calibri" charset="0"/>
                  <a:ea typeface="Calibri" charset="0"/>
                  <a:cs typeface="Calibri" charset="0"/>
                </a:rPr>
                <a:t>Fastly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91840" y="2466148"/>
            <a:ext cx="1485021" cy="473000"/>
            <a:chOff x="1791840" y="2466148"/>
            <a:chExt cx="1485021" cy="4730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791840" y="2937500"/>
              <a:ext cx="1485021" cy="16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69882" y="2466148"/>
              <a:ext cx="920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Calibri" charset="0"/>
                  <a:ea typeface="Calibri" charset="0"/>
                  <a:cs typeface="Calibri" charset="0"/>
                </a:rPr>
                <a:t>RTMP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>
            <a:off x="4713013" y="2935470"/>
            <a:ext cx="1724967" cy="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3482726" y="3241100"/>
            <a:ext cx="1387606" cy="1633038"/>
            <a:chOff x="3482726" y="3241100"/>
            <a:chExt cx="1387606" cy="1633038"/>
          </a:xfrm>
        </p:grpSpPr>
        <p:grpSp>
          <p:nvGrpSpPr>
            <p:cNvPr id="20" name="Group 19"/>
            <p:cNvGrpSpPr/>
            <p:nvPr/>
          </p:nvGrpSpPr>
          <p:grpSpPr>
            <a:xfrm>
              <a:off x="3482726" y="4172002"/>
              <a:ext cx="1012393" cy="702136"/>
              <a:chOff x="2798728" y="3966138"/>
              <a:chExt cx="1012393" cy="702136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65149" y="3966138"/>
                <a:ext cx="482600" cy="4064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2798728" y="4268164"/>
                <a:ext cx="1012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Viewers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949439" y="3241100"/>
              <a:ext cx="920893" cy="852286"/>
              <a:chOff x="3949439" y="3241100"/>
              <a:chExt cx="920893" cy="852286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H="1">
                <a:off x="3949439" y="3241100"/>
                <a:ext cx="1922" cy="85228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949439" y="3439778"/>
                <a:ext cx="9208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Calibri" charset="0"/>
                    <a:ea typeface="Calibri" charset="0"/>
                    <a:cs typeface="Calibri" charset="0"/>
                  </a:rPr>
                  <a:t>RTMP</a:t>
                </a:r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959111" y="4960088"/>
            <a:ext cx="3691824" cy="1396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" indent="-164592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Sender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pushes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each video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frames 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 the receiver</a:t>
            </a:r>
          </a:p>
          <a:p>
            <a:pPr marL="164592" indent="-164592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RTMP for smaller 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audience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1179" y="4955242"/>
            <a:ext cx="3494171" cy="1392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" indent="-164592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Receiver 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polls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the server for large video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chunks</a:t>
            </a:r>
          </a:p>
          <a:p>
            <a:pPr marL="164592" indent="-164592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HLS for larger </a:t>
            </a: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audience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109" y="1695883"/>
            <a:ext cx="804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Video</a:t>
            </a:r>
          </a:p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frame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3125" y="1737062"/>
            <a:ext cx="8146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Video</a:t>
            </a:r>
          </a:p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chunk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643929" y="3490248"/>
            <a:ext cx="1337359" cy="1389968"/>
            <a:chOff x="3523506" y="3490248"/>
            <a:chExt cx="1337359" cy="1389968"/>
          </a:xfrm>
        </p:grpSpPr>
        <p:grpSp>
          <p:nvGrpSpPr>
            <p:cNvPr id="38" name="Group 37"/>
            <p:cNvGrpSpPr/>
            <p:nvPr/>
          </p:nvGrpSpPr>
          <p:grpSpPr>
            <a:xfrm>
              <a:off x="3523506" y="4172002"/>
              <a:ext cx="1012393" cy="708214"/>
              <a:chOff x="2839508" y="3966138"/>
              <a:chExt cx="1012393" cy="708214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04405" y="3966138"/>
                <a:ext cx="482600" cy="406400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2839508" y="4274242"/>
                <a:ext cx="1012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Viewers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4212931" y="3490248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Calibri" charset="0"/>
                  <a:ea typeface="Calibri" charset="0"/>
                  <a:cs typeface="Calibri" charset="0"/>
                </a:rPr>
                <a:t>HLS</a:t>
              </a:r>
              <a:endParaRPr lang="en-US" altLang="zh-CN" sz="2800" dirty="0" smtClean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6901597" y="3251114"/>
            <a:ext cx="181976" cy="907353"/>
          </a:xfrm>
          <a:custGeom>
            <a:avLst/>
            <a:gdLst>
              <a:gd name="connsiteX0" fmla="*/ 150611 w 150611"/>
              <a:gd name="connsiteY0" fmla="*/ 1091901 h 1091901"/>
              <a:gd name="connsiteX1" fmla="*/ 4 w 150611"/>
              <a:gd name="connsiteY1" fmla="*/ 510988 h 1091901"/>
              <a:gd name="connsiteX2" fmla="*/ 145233 w 150611"/>
              <a:gd name="connsiteY2" fmla="*/ 0 h 1091901"/>
              <a:gd name="connsiteX3" fmla="*/ 145233 w 150611"/>
              <a:gd name="connsiteY3" fmla="*/ 0 h 109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11" h="1091901">
                <a:moveTo>
                  <a:pt x="150611" y="1091901"/>
                </a:moveTo>
                <a:cubicBezTo>
                  <a:pt x="75755" y="892436"/>
                  <a:pt x="900" y="692971"/>
                  <a:pt x="4" y="510988"/>
                </a:cubicBezTo>
                <a:cubicBezTo>
                  <a:pt x="-892" y="329005"/>
                  <a:pt x="145233" y="0"/>
                  <a:pt x="145233" y="0"/>
                </a:cubicBezTo>
                <a:lnTo>
                  <a:pt x="145233" y="0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7" name="Freeform 36"/>
          <p:cNvSpPr/>
          <p:nvPr/>
        </p:nvSpPr>
        <p:spPr>
          <a:xfrm flipH="1" flipV="1">
            <a:off x="7164414" y="3251112"/>
            <a:ext cx="181976" cy="907353"/>
          </a:xfrm>
          <a:custGeom>
            <a:avLst/>
            <a:gdLst>
              <a:gd name="connsiteX0" fmla="*/ 150611 w 150611"/>
              <a:gd name="connsiteY0" fmla="*/ 1091901 h 1091901"/>
              <a:gd name="connsiteX1" fmla="*/ 4 w 150611"/>
              <a:gd name="connsiteY1" fmla="*/ 510988 h 1091901"/>
              <a:gd name="connsiteX2" fmla="*/ 145233 w 150611"/>
              <a:gd name="connsiteY2" fmla="*/ 0 h 1091901"/>
              <a:gd name="connsiteX3" fmla="*/ 145233 w 150611"/>
              <a:gd name="connsiteY3" fmla="*/ 0 h 1091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11" h="1091901">
                <a:moveTo>
                  <a:pt x="150611" y="1091901"/>
                </a:moveTo>
                <a:cubicBezTo>
                  <a:pt x="75755" y="892436"/>
                  <a:pt x="900" y="692971"/>
                  <a:pt x="4" y="510988"/>
                </a:cubicBezTo>
                <a:cubicBezTo>
                  <a:pt x="-892" y="329005"/>
                  <a:pt x="145233" y="0"/>
                  <a:pt x="145233" y="0"/>
                </a:cubicBezTo>
                <a:lnTo>
                  <a:pt x="145233" y="0"/>
                </a:lnTo>
              </a:path>
            </a:pathLst>
          </a:custGeom>
          <a:noFill/>
          <a:ln w="25400"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552" y="1764142"/>
            <a:ext cx="372876" cy="66322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552" y="1764142"/>
            <a:ext cx="372876" cy="66322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211" y="1766420"/>
            <a:ext cx="372876" cy="66322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53" name="Rectangular Callout 52"/>
          <p:cNvSpPr/>
          <p:nvPr/>
        </p:nvSpPr>
        <p:spPr>
          <a:xfrm>
            <a:off x="631866" y="3816257"/>
            <a:ext cx="2958196" cy="480421"/>
          </a:xfrm>
          <a:prstGeom prst="wedgeRectCallout">
            <a:avLst>
              <a:gd name="adj1" fmla="val 48392"/>
              <a:gd name="adj2" fmla="val -1891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More viewers = High load</a:t>
            </a: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12980" y="1681296"/>
            <a:ext cx="4424834" cy="3129993"/>
            <a:chOff x="397110" y="1671905"/>
            <a:chExt cx="4424834" cy="3129993"/>
          </a:xfrm>
        </p:grpSpPr>
        <p:sp>
          <p:nvSpPr>
            <p:cNvPr id="52" name="Rectangle 51"/>
            <p:cNvSpPr/>
            <p:nvPr/>
          </p:nvSpPr>
          <p:spPr>
            <a:xfrm>
              <a:off x="397110" y="1671905"/>
              <a:ext cx="2938354" cy="1587528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81055" y="3149792"/>
              <a:ext cx="4240889" cy="165210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549507" y="1763828"/>
            <a:ext cx="803743" cy="668699"/>
            <a:chOff x="3549507" y="1763828"/>
            <a:chExt cx="803743" cy="668699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9507" y="1763828"/>
              <a:ext cx="372876" cy="663222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0499" y="1763828"/>
              <a:ext cx="372876" cy="663222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9489" y="1763828"/>
              <a:ext cx="372876" cy="663222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0374" y="1769305"/>
              <a:ext cx="372876" cy="663222"/>
            </a:xfrm>
            <a:prstGeom prst="rect">
              <a:avLst/>
            </a:prstGeom>
            <a:scene3d>
              <a:camera prst="perspectiveContrastingRightFacing"/>
              <a:lightRig rig="threePt" dir="t"/>
            </a:scene3d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678" y="1769501"/>
            <a:ext cx="666644" cy="671059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25400" cap="sq">
            <a:noFill/>
            <a:miter lim="800000"/>
          </a:ln>
          <a:effectLst/>
        </p:spPr>
      </p:pic>
      <p:sp>
        <p:nvSpPr>
          <p:cNvPr id="54" name="Rectangular Callout 53"/>
          <p:cNvSpPr/>
          <p:nvPr/>
        </p:nvSpPr>
        <p:spPr>
          <a:xfrm>
            <a:off x="4922947" y="3730044"/>
            <a:ext cx="1680561" cy="799124"/>
          </a:xfrm>
          <a:prstGeom prst="wedgeRectCallout">
            <a:avLst>
              <a:gd name="adj1" fmla="val 51571"/>
              <a:gd name="adj2" fmla="val -122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Scalable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But long delay</a:t>
            </a: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747" y="1766087"/>
            <a:ext cx="666644" cy="671059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25400" cap="sq">
            <a:noFill/>
            <a:miter lim="800000"/>
          </a:ln>
          <a:effectLst/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094" y="1769575"/>
            <a:ext cx="666644" cy="671059"/>
          </a:xfrm>
          <a:prstGeom prst="roundRect">
            <a:avLst>
              <a:gd name="adj" fmla="val 20708"/>
            </a:avLst>
          </a:prstGeom>
          <a:solidFill>
            <a:srgbClr val="FFFFFF"/>
          </a:solidFill>
          <a:ln w="25400" cap="sq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4457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4.44444E-6 L 0.22187 -0.0009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2.96296E-6 L 0.0007 0.3166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30295 0.000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4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6875 0.3196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1597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/>
      <p:bldP spid="36" grpId="0" animBg="1"/>
      <p:bldP spid="37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Implications of the Infrastructure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56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Only the first 100 viewers can comment. Why?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8650" y="2744417"/>
            <a:ext cx="7132732" cy="1153392"/>
            <a:chOff x="628650" y="2499482"/>
            <a:chExt cx="7132732" cy="1153392"/>
          </a:xfrm>
        </p:grpSpPr>
        <p:grpSp>
          <p:nvGrpSpPr>
            <p:cNvPr id="9" name="Group 8"/>
            <p:cNvGrpSpPr/>
            <p:nvPr/>
          </p:nvGrpSpPr>
          <p:grpSpPr>
            <a:xfrm>
              <a:off x="628650" y="2811889"/>
              <a:ext cx="1433085" cy="840985"/>
              <a:chOff x="2589907" y="1580985"/>
              <a:chExt cx="1433085" cy="84098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3250" y="1580985"/>
                <a:ext cx="406400" cy="4572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89907" y="2021860"/>
                <a:ext cx="1433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Broadcaster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362120" y="2499482"/>
              <a:ext cx="1256654" cy="836429"/>
              <a:chOff x="4544888" y="2522746"/>
              <a:chExt cx="1256654" cy="83642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4888" y="2522746"/>
                <a:ext cx="1256654" cy="79070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4807064" y="2651289"/>
                <a:ext cx="9366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RTMP</a:t>
                </a:r>
              </a:p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Wowza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504728" y="2510477"/>
              <a:ext cx="1256654" cy="798172"/>
              <a:chOff x="4544888" y="2522746"/>
              <a:chExt cx="1256654" cy="79817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4888" y="2522746"/>
                <a:ext cx="1256654" cy="79070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4897763" y="2613032"/>
                <a:ext cx="7795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smtClean="0">
                    <a:latin typeface="Calibri" charset="0"/>
                    <a:ea typeface="Calibri" charset="0"/>
                    <a:cs typeface="Calibri" charset="0"/>
                  </a:rPr>
                  <a:t>HLS</a:t>
                </a:r>
              </a:p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Fastly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1740324" y="3074839"/>
              <a:ext cx="1485021" cy="16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13013" y="3072809"/>
              <a:ext cx="1724967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550837" y="3580846"/>
            <a:ext cx="880586" cy="1678957"/>
            <a:chOff x="3550837" y="3580846"/>
            <a:chExt cx="880586" cy="1678957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3993424" y="3580846"/>
              <a:ext cx="0" cy="62923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550837" y="4252689"/>
              <a:ext cx="880586" cy="1007114"/>
              <a:chOff x="1856248" y="5361401"/>
              <a:chExt cx="880586" cy="1007114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1856248" y="5361401"/>
                <a:ext cx="406400" cy="45720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2330434" y="5361401"/>
                <a:ext cx="406400" cy="457200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1856248" y="5911315"/>
                <a:ext cx="406400" cy="457200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2330434" y="5911315"/>
                <a:ext cx="406400" cy="457200"/>
              </a:xfrm>
              <a:prstGeom prst="rect">
                <a:avLst/>
              </a:prstGeom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5991514" y="3535121"/>
            <a:ext cx="2305837" cy="1724682"/>
            <a:chOff x="6059246" y="3535121"/>
            <a:chExt cx="2305837" cy="1724682"/>
          </a:xfrm>
        </p:grpSpPr>
        <p:grpSp>
          <p:nvGrpSpPr>
            <p:cNvPr id="29" name="Group 28"/>
            <p:cNvGrpSpPr/>
            <p:nvPr/>
          </p:nvGrpSpPr>
          <p:grpSpPr>
            <a:xfrm>
              <a:off x="6939833" y="3535121"/>
              <a:ext cx="477998" cy="674957"/>
              <a:chOff x="6955299" y="3259565"/>
              <a:chExt cx="506910" cy="907355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6955299" y="3259567"/>
                <a:ext cx="237966" cy="907353"/>
              </a:xfrm>
              <a:custGeom>
                <a:avLst/>
                <a:gdLst>
                  <a:gd name="connsiteX0" fmla="*/ 150611 w 150611"/>
                  <a:gd name="connsiteY0" fmla="*/ 1091901 h 1091901"/>
                  <a:gd name="connsiteX1" fmla="*/ 4 w 150611"/>
                  <a:gd name="connsiteY1" fmla="*/ 510988 h 1091901"/>
                  <a:gd name="connsiteX2" fmla="*/ 145233 w 150611"/>
                  <a:gd name="connsiteY2" fmla="*/ 0 h 1091901"/>
                  <a:gd name="connsiteX3" fmla="*/ 145233 w 150611"/>
                  <a:gd name="connsiteY3" fmla="*/ 0 h 109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611" h="1091901">
                    <a:moveTo>
                      <a:pt x="150611" y="1091901"/>
                    </a:moveTo>
                    <a:cubicBezTo>
                      <a:pt x="75755" y="892436"/>
                      <a:pt x="900" y="692971"/>
                      <a:pt x="4" y="510988"/>
                    </a:cubicBezTo>
                    <a:cubicBezTo>
                      <a:pt x="-892" y="329005"/>
                      <a:pt x="145233" y="0"/>
                      <a:pt x="145233" y="0"/>
                    </a:cubicBezTo>
                    <a:lnTo>
                      <a:pt x="145233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flipH="1" flipV="1">
                <a:off x="7224243" y="3259565"/>
                <a:ext cx="237966" cy="907353"/>
              </a:xfrm>
              <a:custGeom>
                <a:avLst/>
                <a:gdLst>
                  <a:gd name="connsiteX0" fmla="*/ 150611 w 150611"/>
                  <a:gd name="connsiteY0" fmla="*/ 1091901 h 1091901"/>
                  <a:gd name="connsiteX1" fmla="*/ 4 w 150611"/>
                  <a:gd name="connsiteY1" fmla="*/ 510988 h 1091901"/>
                  <a:gd name="connsiteX2" fmla="*/ 145233 w 150611"/>
                  <a:gd name="connsiteY2" fmla="*/ 0 h 1091901"/>
                  <a:gd name="connsiteX3" fmla="*/ 145233 w 150611"/>
                  <a:gd name="connsiteY3" fmla="*/ 0 h 109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611" h="1091901">
                    <a:moveTo>
                      <a:pt x="150611" y="1091901"/>
                    </a:moveTo>
                    <a:cubicBezTo>
                      <a:pt x="75755" y="892436"/>
                      <a:pt x="900" y="692971"/>
                      <a:pt x="4" y="510988"/>
                    </a:cubicBezTo>
                    <a:cubicBezTo>
                      <a:pt x="-892" y="329005"/>
                      <a:pt x="145233" y="0"/>
                      <a:pt x="145233" y="0"/>
                    </a:cubicBezTo>
                    <a:lnTo>
                      <a:pt x="145233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059246" y="4252689"/>
              <a:ext cx="2305837" cy="1007114"/>
              <a:chOff x="6299953" y="3755631"/>
              <a:chExt cx="2305837" cy="100711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299953" y="3755631"/>
                <a:ext cx="1831651" cy="1007114"/>
                <a:chOff x="6299953" y="3755631"/>
                <a:chExt cx="1831651" cy="1007114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6299953" y="3755631"/>
                  <a:ext cx="880586" cy="1007114"/>
                  <a:chOff x="1856248" y="5361401"/>
                  <a:chExt cx="880586" cy="1007114"/>
                </a:xfrm>
              </p:grpSpPr>
              <p:pic>
                <p:nvPicPr>
                  <p:cNvPr id="47" name="Picture 46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1856248" y="5361401"/>
                    <a:ext cx="406400" cy="457200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47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2330434" y="5361401"/>
                    <a:ext cx="406400" cy="457200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1856248" y="5911315"/>
                    <a:ext cx="406400" cy="4572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2330434" y="5911315"/>
                    <a:ext cx="406400" cy="4572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7251018" y="3755631"/>
                  <a:ext cx="880586" cy="1007114"/>
                  <a:chOff x="1856248" y="5361401"/>
                  <a:chExt cx="880586" cy="1007114"/>
                </a:xfrm>
              </p:grpSpPr>
              <p:pic>
                <p:nvPicPr>
                  <p:cNvPr id="43" name="Picture 42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1856248" y="5361401"/>
                    <a:ext cx="406400" cy="457200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2330434" y="5361401"/>
                    <a:ext cx="406400" cy="457200"/>
                  </a:xfrm>
                  <a:prstGeom prst="rect">
                    <a:avLst/>
                  </a:prstGeom>
                </p:spPr>
              </p:pic>
              <p:pic>
                <p:nvPicPr>
                  <p:cNvPr id="45" name="Picture 44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1856248" y="5911315"/>
                    <a:ext cx="406400" cy="457200"/>
                  </a:xfrm>
                  <a:prstGeom prst="rect">
                    <a:avLst/>
                  </a:prstGeom>
                </p:spPr>
              </p:pic>
              <p:pic>
                <p:nvPicPr>
                  <p:cNvPr id="46" name="Picture 45"/>
                  <p:cNvPicPr>
                    <a:picLocks noChangeAspect="1"/>
                  </p:cNvPicPr>
                  <p:nvPr/>
                </p:nvPicPr>
                <p:blipFill>
                  <a:blip r:embed="rId3">
                    <a:alphaModFix amt="70000"/>
                  </a:blip>
                  <a:stretch>
                    <a:fillRect/>
                  </a:stretch>
                </p:blipFill>
                <p:spPr>
                  <a:xfrm>
                    <a:off x="2330434" y="5911315"/>
                    <a:ext cx="406400" cy="4572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8199390" y="3755631"/>
                <a:ext cx="406400" cy="457200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3">
                <a:alphaModFix amt="70000"/>
              </a:blip>
              <a:stretch>
                <a:fillRect/>
              </a:stretch>
            </p:blipFill>
            <p:spPr>
              <a:xfrm>
                <a:off x="8199390" y="4305545"/>
                <a:ext cx="406400" cy="457200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1880549" y="4124351"/>
            <a:ext cx="2791155" cy="1247749"/>
            <a:chOff x="1934736" y="3595704"/>
            <a:chExt cx="2791155" cy="1247749"/>
          </a:xfrm>
        </p:grpSpPr>
        <p:sp>
          <p:nvSpPr>
            <p:cNvPr id="52" name="Rectangle 51"/>
            <p:cNvSpPr/>
            <p:nvPr/>
          </p:nvSpPr>
          <p:spPr>
            <a:xfrm>
              <a:off x="3374998" y="3595704"/>
              <a:ext cx="1350893" cy="1247749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34736" y="3987507"/>
              <a:ext cx="14205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Limit: 100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984308" y="5369622"/>
            <a:ext cx="19893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Low latency</a:t>
            </a:r>
          </a:p>
          <a:p>
            <a:pPr algn="ctr"/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↓</a:t>
            </a:r>
            <a:endParaRPr lang="en-US" altLang="zh-CN" sz="20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Able to comment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9797" y="5369621"/>
            <a:ext cx="2029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Long latency</a:t>
            </a:r>
          </a:p>
          <a:p>
            <a:pPr algn="ctr"/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↓</a:t>
            </a:r>
          </a:p>
          <a:p>
            <a:pPr algn="ctr"/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Lagging comment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62445" y="2589979"/>
            <a:ext cx="2752905" cy="2779642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3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End-to-end Delay in Lab Settings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13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628649" y="1724027"/>
            <a:ext cx="7886701" cy="664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10 broadcasts in stable </a:t>
            </a: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lab</a:t>
            </a:r>
            <a:r>
              <a:rPr lang="zh-CN" alt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Wi-Fi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8649" y="2469168"/>
            <a:ext cx="7987691" cy="2166391"/>
            <a:chOff x="511757" y="4334161"/>
            <a:chExt cx="7987691" cy="2166391"/>
          </a:xfrm>
        </p:grpSpPr>
        <p:grpSp>
          <p:nvGrpSpPr>
            <p:cNvPr id="5" name="Group 4"/>
            <p:cNvGrpSpPr/>
            <p:nvPr/>
          </p:nvGrpSpPr>
          <p:grpSpPr>
            <a:xfrm>
              <a:off x="511757" y="4334161"/>
              <a:ext cx="1227485" cy="1530499"/>
              <a:chOff x="511757" y="4334161"/>
              <a:chExt cx="1227485" cy="1530499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11757" y="4334161"/>
                <a:ext cx="122748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latin typeface="Calibri" charset="0"/>
                    <a:ea typeface="Calibri" charset="0"/>
                    <a:cs typeface="Calibri" charset="0"/>
                  </a:rPr>
                  <a:t>RTMP</a:t>
                </a:r>
                <a:endParaRPr lang="en-US" altLang="zh-CN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(Wowza)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11757" y="5095219"/>
                <a:ext cx="93660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Calibri" charset="0"/>
                    <a:ea typeface="Calibri" charset="0"/>
                    <a:cs typeface="Calibri" charset="0"/>
                  </a:rPr>
                  <a:t>HLS</a:t>
                </a:r>
                <a:endParaRPr lang="en-US" altLang="zh-CN" sz="2000" dirty="0" smtClean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000" dirty="0" smtClean="0">
                    <a:latin typeface="Calibri" charset="0"/>
                    <a:ea typeface="Calibri" charset="0"/>
                    <a:cs typeface="Calibri" charset="0"/>
                  </a:rPr>
                  <a:t>(Fastly)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graphicFrame>
          <p:nvGraphicFramePr>
            <p:cNvPr id="70" name="Chart 6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38043191"/>
                </p:ext>
              </p:extLst>
            </p:nvPr>
          </p:nvGraphicFramePr>
          <p:xfrm>
            <a:off x="628650" y="4345318"/>
            <a:ext cx="7435072" cy="2155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2338980" y="4533340"/>
              <a:ext cx="73930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1.45s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30299" y="5258978"/>
              <a:ext cx="869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11.67s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514138" y="4849545"/>
            <a:ext cx="5897880" cy="1158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Which components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of the </a:t>
            </a:r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system cause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the long delay in HLS?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Delay Breakdown in Lab Settings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2177" y="4355352"/>
            <a:ext cx="3934702" cy="1927259"/>
            <a:chOff x="422177" y="4429092"/>
            <a:chExt cx="3934702" cy="1927259"/>
          </a:xfrm>
        </p:grpSpPr>
        <p:cxnSp>
          <p:nvCxnSpPr>
            <p:cNvPr id="189" name="Straight Arrow Connector 188"/>
            <p:cNvCxnSpPr/>
            <p:nvPr/>
          </p:nvCxnSpPr>
          <p:spPr>
            <a:xfrm>
              <a:off x="1458858" y="4824444"/>
              <a:ext cx="1485021" cy="1648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22177" y="4429092"/>
              <a:ext cx="3934702" cy="1927259"/>
              <a:chOff x="628650" y="4429092"/>
              <a:chExt cx="3934702" cy="1927259"/>
            </a:xfrm>
          </p:grpSpPr>
          <p:pic>
            <p:nvPicPr>
              <p:cNvPr id="214" name="Picture 2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6698" y="4429092"/>
                <a:ext cx="1256654" cy="790704"/>
              </a:xfrm>
              <a:prstGeom prst="rect">
                <a:avLst/>
              </a:prstGeom>
            </p:spPr>
          </p:pic>
          <p:sp>
            <p:nvSpPr>
              <p:cNvPr id="215" name="TextBox 214"/>
              <p:cNvSpPr txBox="1"/>
              <p:nvPr/>
            </p:nvSpPr>
            <p:spPr>
              <a:xfrm>
                <a:off x="3457030" y="4550264"/>
                <a:ext cx="9366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RTMP</a:t>
                </a:r>
              </a:p>
              <a:p>
                <a:pPr algn="ctr"/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Wowza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grpSp>
            <p:nvGrpSpPr>
              <p:cNvPr id="208" name="Group 207"/>
              <p:cNvGrpSpPr/>
              <p:nvPr/>
            </p:nvGrpSpPr>
            <p:grpSpPr>
              <a:xfrm>
                <a:off x="3493389" y="5670765"/>
                <a:ext cx="928203" cy="685586"/>
                <a:chOff x="2829776" y="3467258"/>
                <a:chExt cx="928203" cy="685586"/>
              </a:xfrm>
            </p:grpSpPr>
            <p:pic>
              <p:nvPicPr>
                <p:cNvPr id="210" name="Picture 209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65149" y="3467258"/>
                  <a:ext cx="482600" cy="406400"/>
                </a:xfrm>
                <a:prstGeom prst="rect">
                  <a:avLst/>
                </a:prstGeom>
              </p:spPr>
            </p:pic>
            <p:sp>
              <p:nvSpPr>
                <p:cNvPr id="211" name="TextBox 210"/>
                <p:cNvSpPr txBox="1"/>
                <p:nvPr/>
              </p:nvSpPr>
              <p:spPr>
                <a:xfrm>
                  <a:off x="2829776" y="3783512"/>
                  <a:ext cx="9282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latin typeface="Calibri" charset="0"/>
                      <a:ea typeface="Calibri" charset="0"/>
                      <a:cs typeface="Calibri" charset="0"/>
                    </a:rPr>
                    <a:t>Viewers</a:t>
                  </a:r>
                  <a:endParaRPr lang="en-US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cxnSp>
            <p:nvCxnSpPr>
              <p:cNvPr id="209" name="Straight Arrow Connector 208"/>
              <p:cNvCxnSpPr/>
              <p:nvPr/>
            </p:nvCxnSpPr>
            <p:spPr>
              <a:xfrm>
                <a:off x="3928093" y="5194450"/>
                <a:ext cx="1" cy="44248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dash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3240" y="4598316"/>
                <a:ext cx="406400" cy="457200"/>
              </a:xfrm>
              <a:prstGeom prst="rect">
                <a:avLst/>
              </a:prstGeom>
            </p:spPr>
          </p:pic>
          <p:sp>
            <p:nvSpPr>
              <p:cNvPr id="201" name="TextBox 200"/>
              <p:cNvSpPr txBox="1"/>
              <p:nvPr/>
            </p:nvSpPr>
            <p:spPr>
              <a:xfrm>
                <a:off x="628650" y="5055516"/>
                <a:ext cx="1304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Broadcaster</a:t>
                </a:r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518288" y="4308151"/>
            <a:ext cx="1282897" cy="400110"/>
            <a:chOff x="4504651" y="1301004"/>
            <a:chExt cx="1282897" cy="400110"/>
          </a:xfrm>
        </p:grpSpPr>
        <p:sp>
          <p:nvSpPr>
            <p:cNvPr id="98" name="Rectangle 97"/>
            <p:cNvSpPr/>
            <p:nvPr/>
          </p:nvSpPr>
          <p:spPr>
            <a:xfrm>
              <a:off x="4504651" y="1384950"/>
              <a:ext cx="374883" cy="271678"/>
            </a:xfrm>
            <a:prstGeom prst="rect">
              <a:avLst/>
            </a:prstGeom>
            <a:pattFill prst="lgGri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851073" y="1301004"/>
              <a:ext cx="936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Upload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053180" y="5235153"/>
            <a:ext cx="1439629" cy="400110"/>
            <a:chOff x="4851462" y="1354104"/>
            <a:chExt cx="1439629" cy="400110"/>
          </a:xfrm>
        </p:grpSpPr>
        <p:sp>
          <p:nvSpPr>
            <p:cNvPr id="73" name="Rectangle 72"/>
            <p:cNvSpPr/>
            <p:nvPr/>
          </p:nvSpPr>
          <p:spPr>
            <a:xfrm>
              <a:off x="5916208" y="1399285"/>
              <a:ext cx="374883" cy="2716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851462" y="1354104"/>
              <a:ext cx="1124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Last Mile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166491" y="5777906"/>
            <a:ext cx="1484311" cy="400110"/>
            <a:chOff x="4506758" y="1354104"/>
            <a:chExt cx="1484311" cy="400110"/>
          </a:xfrm>
        </p:grpSpPr>
        <p:sp>
          <p:nvSpPr>
            <p:cNvPr id="108" name="Rectangle 107"/>
            <p:cNvSpPr/>
            <p:nvPr/>
          </p:nvSpPr>
          <p:spPr>
            <a:xfrm>
              <a:off x="4506758" y="1426369"/>
              <a:ext cx="374883" cy="271678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851462" y="1354104"/>
              <a:ext cx="11396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Buffering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282" y="4326457"/>
            <a:ext cx="5210764" cy="2224840"/>
            <a:chOff x="448282" y="4326457"/>
            <a:chExt cx="5210764" cy="2224840"/>
          </a:xfrm>
        </p:grpSpPr>
        <p:sp>
          <p:nvSpPr>
            <p:cNvPr id="119" name="Rectangle 118"/>
            <p:cNvSpPr/>
            <p:nvPr/>
          </p:nvSpPr>
          <p:spPr>
            <a:xfrm>
              <a:off x="448282" y="4326457"/>
              <a:ext cx="1001075" cy="1950721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44852" y="4668800"/>
              <a:ext cx="1493771" cy="1687552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2942559" y="5154858"/>
              <a:ext cx="2716487" cy="1396439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38382" y="4355352"/>
            <a:ext cx="2992671" cy="1921826"/>
            <a:chOff x="4338382" y="4429092"/>
            <a:chExt cx="2992671" cy="1921826"/>
          </a:xfrm>
        </p:grpSpPr>
        <p:grpSp>
          <p:nvGrpSpPr>
            <p:cNvPr id="188" name="Group 187"/>
            <p:cNvGrpSpPr/>
            <p:nvPr/>
          </p:nvGrpSpPr>
          <p:grpSpPr>
            <a:xfrm>
              <a:off x="6074399" y="4429092"/>
              <a:ext cx="1256654" cy="819211"/>
              <a:chOff x="4544888" y="2522746"/>
              <a:chExt cx="1256654" cy="819211"/>
            </a:xfrm>
          </p:grpSpPr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4888" y="2522746"/>
                <a:ext cx="1256654" cy="790704"/>
              </a:xfrm>
              <a:prstGeom prst="rect">
                <a:avLst/>
              </a:prstGeom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4780404" y="2634071"/>
                <a:ext cx="7795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HLS</a:t>
                </a:r>
              </a:p>
              <a:p>
                <a:pPr algn="ctr"/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Fastly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90" name="Straight Arrow Connector 189"/>
            <p:cNvCxnSpPr/>
            <p:nvPr/>
          </p:nvCxnSpPr>
          <p:spPr>
            <a:xfrm>
              <a:off x="4338382" y="4840100"/>
              <a:ext cx="1692813" cy="123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" name="Group 191"/>
            <p:cNvGrpSpPr/>
            <p:nvPr/>
          </p:nvGrpSpPr>
          <p:grpSpPr>
            <a:xfrm>
              <a:off x="6240978" y="5219795"/>
              <a:ext cx="928203" cy="1131123"/>
              <a:chOff x="6732875" y="3238987"/>
              <a:chExt cx="928203" cy="1131123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6732875" y="3709239"/>
                <a:ext cx="928203" cy="660871"/>
                <a:chOff x="2842726" y="3503375"/>
                <a:chExt cx="928203" cy="660871"/>
              </a:xfrm>
            </p:grpSpPr>
            <p:pic>
              <p:nvPicPr>
                <p:cNvPr id="206" name="Picture 205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93481" y="3503375"/>
                  <a:ext cx="482600" cy="406400"/>
                </a:xfrm>
                <a:prstGeom prst="rect">
                  <a:avLst/>
                </a:prstGeom>
              </p:spPr>
            </p:pic>
            <p:sp>
              <p:nvSpPr>
                <p:cNvPr id="207" name="TextBox 206"/>
                <p:cNvSpPr txBox="1"/>
                <p:nvPr/>
              </p:nvSpPr>
              <p:spPr>
                <a:xfrm>
                  <a:off x="2842726" y="3794914"/>
                  <a:ext cx="9282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latin typeface="Calibri" charset="0"/>
                      <a:ea typeface="Calibri" charset="0"/>
                      <a:cs typeface="Calibri" charset="0"/>
                    </a:rPr>
                    <a:t>Viewers</a:t>
                  </a:r>
                  <a:endParaRPr lang="en-US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grpSp>
            <p:nvGrpSpPr>
              <p:cNvPr id="203" name="Group 202"/>
              <p:cNvGrpSpPr/>
              <p:nvPr/>
            </p:nvGrpSpPr>
            <p:grpSpPr>
              <a:xfrm>
                <a:off x="7042589" y="3238987"/>
                <a:ext cx="347819" cy="488289"/>
                <a:chOff x="6971522" y="3233152"/>
                <a:chExt cx="454836" cy="488289"/>
              </a:xfrm>
            </p:grpSpPr>
            <p:sp>
              <p:nvSpPr>
                <p:cNvPr id="204" name="Freeform 203"/>
                <p:cNvSpPr/>
                <p:nvPr/>
              </p:nvSpPr>
              <p:spPr>
                <a:xfrm>
                  <a:off x="6971522" y="3233152"/>
                  <a:ext cx="161342" cy="488289"/>
                </a:xfrm>
                <a:custGeom>
                  <a:avLst/>
                  <a:gdLst>
                    <a:gd name="connsiteX0" fmla="*/ 150611 w 150611"/>
                    <a:gd name="connsiteY0" fmla="*/ 1091901 h 1091901"/>
                    <a:gd name="connsiteX1" fmla="*/ 4 w 150611"/>
                    <a:gd name="connsiteY1" fmla="*/ 510988 h 1091901"/>
                    <a:gd name="connsiteX2" fmla="*/ 145233 w 150611"/>
                    <a:gd name="connsiteY2" fmla="*/ 0 h 1091901"/>
                    <a:gd name="connsiteX3" fmla="*/ 145233 w 150611"/>
                    <a:gd name="connsiteY3" fmla="*/ 0 h 109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611" h="1091901">
                      <a:moveTo>
                        <a:pt x="150611" y="1091901"/>
                      </a:moveTo>
                      <a:cubicBezTo>
                        <a:pt x="75755" y="892436"/>
                        <a:pt x="900" y="692971"/>
                        <a:pt x="4" y="510988"/>
                      </a:cubicBezTo>
                      <a:cubicBezTo>
                        <a:pt x="-892" y="329005"/>
                        <a:pt x="145233" y="0"/>
                        <a:pt x="145233" y="0"/>
                      </a:cubicBezTo>
                      <a:lnTo>
                        <a:pt x="145233" y="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205" name="Freeform 204"/>
                <p:cNvSpPr/>
                <p:nvPr/>
              </p:nvSpPr>
              <p:spPr>
                <a:xfrm flipH="1" flipV="1">
                  <a:off x="7232482" y="3257350"/>
                  <a:ext cx="193876" cy="446053"/>
                </a:xfrm>
                <a:custGeom>
                  <a:avLst/>
                  <a:gdLst>
                    <a:gd name="connsiteX0" fmla="*/ 150611 w 150611"/>
                    <a:gd name="connsiteY0" fmla="*/ 1091901 h 1091901"/>
                    <a:gd name="connsiteX1" fmla="*/ 4 w 150611"/>
                    <a:gd name="connsiteY1" fmla="*/ 510988 h 1091901"/>
                    <a:gd name="connsiteX2" fmla="*/ 145233 w 150611"/>
                    <a:gd name="connsiteY2" fmla="*/ 0 h 1091901"/>
                    <a:gd name="connsiteX3" fmla="*/ 145233 w 150611"/>
                    <a:gd name="connsiteY3" fmla="*/ 0 h 109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611" h="1091901">
                      <a:moveTo>
                        <a:pt x="150611" y="1091901"/>
                      </a:moveTo>
                      <a:cubicBezTo>
                        <a:pt x="75755" y="892436"/>
                        <a:pt x="900" y="692971"/>
                        <a:pt x="4" y="510988"/>
                      </a:cubicBezTo>
                      <a:cubicBezTo>
                        <a:pt x="-892" y="329005"/>
                        <a:pt x="145233" y="0"/>
                        <a:pt x="145233" y="0"/>
                      </a:cubicBezTo>
                      <a:lnTo>
                        <a:pt x="145233" y="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dash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</p:grpSp>
      <p:grpSp>
        <p:nvGrpSpPr>
          <p:cNvPr id="104" name="Group 103"/>
          <p:cNvGrpSpPr/>
          <p:nvPr/>
        </p:nvGrpSpPr>
        <p:grpSpPr>
          <a:xfrm>
            <a:off x="2992607" y="3978982"/>
            <a:ext cx="1503965" cy="400110"/>
            <a:chOff x="4477825" y="1302588"/>
            <a:chExt cx="1503965" cy="400110"/>
          </a:xfrm>
          <a:solidFill>
            <a:schemeClr val="bg1"/>
          </a:solidFill>
        </p:grpSpPr>
        <p:sp>
          <p:nvSpPr>
            <p:cNvPr id="106" name="TextBox 105"/>
            <p:cNvSpPr txBox="1"/>
            <p:nvPr/>
          </p:nvSpPr>
          <p:spPr>
            <a:xfrm>
              <a:off x="4825704" y="1302588"/>
              <a:ext cx="115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Chunking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477825" y="1366804"/>
              <a:ext cx="374883" cy="271678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325301" y="4333830"/>
            <a:ext cx="1998961" cy="400110"/>
            <a:chOff x="4475216" y="1315467"/>
            <a:chExt cx="1998961" cy="400110"/>
          </a:xfrm>
        </p:grpSpPr>
        <p:sp>
          <p:nvSpPr>
            <p:cNvPr id="111" name="Rectangle 110"/>
            <p:cNvSpPr/>
            <p:nvPr/>
          </p:nvSpPr>
          <p:spPr>
            <a:xfrm>
              <a:off x="4475216" y="1397731"/>
              <a:ext cx="374883" cy="271678"/>
            </a:xfrm>
            <a:prstGeom prst="rect">
              <a:avLst/>
            </a:prstGeom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12825" y="1315467"/>
              <a:ext cx="1661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Wowza2Fastly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210910" y="5235153"/>
            <a:ext cx="1200646" cy="400110"/>
            <a:chOff x="4851462" y="1354104"/>
            <a:chExt cx="1200646" cy="400110"/>
          </a:xfrm>
        </p:grpSpPr>
        <p:sp>
          <p:nvSpPr>
            <p:cNvPr id="146" name="Rectangle 145"/>
            <p:cNvSpPr/>
            <p:nvPr/>
          </p:nvSpPr>
          <p:spPr>
            <a:xfrm>
              <a:off x="5677225" y="1412724"/>
              <a:ext cx="374883" cy="2716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851462" y="1354104"/>
              <a:ext cx="8800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Polling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7051618" y="5237540"/>
            <a:ext cx="1469114" cy="400110"/>
            <a:chOff x="4506758" y="1354104"/>
            <a:chExt cx="1469114" cy="400110"/>
          </a:xfrm>
        </p:grpSpPr>
        <p:sp>
          <p:nvSpPr>
            <p:cNvPr id="165" name="Rectangle 164"/>
            <p:cNvSpPr/>
            <p:nvPr/>
          </p:nvSpPr>
          <p:spPr>
            <a:xfrm>
              <a:off x="4506758" y="1426369"/>
              <a:ext cx="374883" cy="2716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51462" y="1354104"/>
              <a:ext cx="11244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Last Mile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7135935" y="5777906"/>
            <a:ext cx="1484311" cy="400110"/>
            <a:chOff x="4506758" y="1354104"/>
            <a:chExt cx="1484311" cy="400110"/>
          </a:xfrm>
        </p:grpSpPr>
        <p:sp>
          <p:nvSpPr>
            <p:cNvPr id="171" name="Rectangle 170"/>
            <p:cNvSpPr/>
            <p:nvPr/>
          </p:nvSpPr>
          <p:spPr>
            <a:xfrm>
              <a:off x="4506758" y="1426369"/>
              <a:ext cx="374883" cy="271678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851462" y="1354104"/>
              <a:ext cx="11396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0070C0"/>
                  </a:solidFill>
                  <a:latin typeface="Calibri" charset="0"/>
                  <a:ea typeface="Calibri" charset="0"/>
                  <a:cs typeface="Calibri" charset="0"/>
                </a:rPr>
                <a:t>Buffering</a:t>
              </a:r>
              <a:endParaRPr lang="en-US" sz="2000" baseline="-25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14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8652" y="1829981"/>
            <a:ext cx="122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RTMP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(Wowza)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8652" y="2603607"/>
            <a:ext cx="93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HLS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(Fastly)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21" name="Chart 1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0734865"/>
              </p:ext>
            </p:extLst>
          </p:nvPr>
        </p:nvGraphicFramePr>
        <p:xfrm>
          <a:off x="1458857" y="1824967"/>
          <a:ext cx="7056493" cy="215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3" name="Chart 1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842115"/>
              </p:ext>
            </p:extLst>
          </p:nvPr>
        </p:nvGraphicFramePr>
        <p:xfrm>
          <a:off x="1458858" y="1824967"/>
          <a:ext cx="7056492" cy="209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4" name="Line Callout 1 (No Border) 113"/>
          <p:cNvSpPr/>
          <p:nvPr/>
        </p:nvSpPr>
        <p:spPr>
          <a:xfrm>
            <a:off x="2522832" y="1824967"/>
            <a:ext cx="764084" cy="363823"/>
          </a:xfrm>
          <a:prstGeom prst="callout1">
            <a:avLst>
              <a:gd name="adj1" fmla="val 71934"/>
              <a:gd name="adj2" fmla="val 11271"/>
              <a:gd name="adj3" fmla="val 113603"/>
              <a:gd name="adj4" fmla="val -152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1.16s</a:t>
            </a:r>
            <a:endParaRPr lang="en-US" sz="20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6" name="Line Callout 1 (No Border) 115"/>
          <p:cNvSpPr/>
          <p:nvPr/>
        </p:nvSpPr>
        <p:spPr>
          <a:xfrm>
            <a:off x="3125177" y="2352137"/>
            <a:ext cx="817719" cy="322711"/>
          </a:xfrm>
          <a:prstGeom prst="callout1">
            <a:avLst>
              <a:gd name="adj1" fmla="val 71934"/>
              <a:gd name="adj2" fmla="val 11271"/>
              <a:gd name="adj3" fmla="val 131004"/>
              <a:gd name="adj4" fmla="val -238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3.01s</a:t>
            </a:r>
            <a:endParaRPr lang="en-US" sz="20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7" name="Line Callout 1 (No Border) 116"/>
          <p:cNvSpPr/>
          <p:nvPr/>
        </p:nvSpPr>
        <p:spPr>
          <a:xfrm>
            <a:off x="4111748" y="2337389"/>
            <a:ext cx="878706" cy="337459"/>
          </a:xfrm>
          <a:prstGeom prst="callout1">
            <a:avLst>
              <a:gd name="adj1" fmla="val 71934"/>
              <a:gd name="adj2" fmla="val 11271"/>
              <a:gd name="adj3" fmla="val 131004"/>
              <a:gd name="adj4" fmla="val -238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1.17s</a:t>
            </a:r>
            <a:endParaRPr lang="en-US" sz="20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8" name="Line Callout 1 (No Border) 117"/>
          <p:cNvSpPr/>
          <p:nvPr/>
        </p:nvSpPr>
        <p:spPr>
          <a:xfrm>
            <a:off x="6048779" y="2337389"/>
            <a:ext cx="925554" cy="337459"/>
          </a:xfrm>
          <a:prstGeom prst="callout1">
            <a:avLst>
              <a:gd name="adj1" fmla="val 71934"/>
              <a:gd name="adj2" fmla="val 11271"/>
              <a:gd name="adj3" fmla="val 131004"/>
              <a:gd name="adj4" fmla="val -238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ysClr val="windowText" lastClr="000000"/>
                </a:solidFill>
                <a:latin typeface="Calibri" charset="0"/>
                <a:ea typeface="Calibri" charset="0"/>
                <a:cs typeface="Calibri" charset="0"/>
              </a:rPr>
              <a:t>6.88s</a:t>
            </a:r>
            <a:endParaRPr lang="en-US" sz="2000" dirty="0">
              <a:solidFill>
                <a:sysClr val="windowText" lastClr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6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1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Graphic spid="121" grpId="0" uiExpand="1">
        <p:bldSub>
          <a:bldChart bld="category" animBg="0"/>
        </p:bldSub>
      </p:bldGraphic>
      <p:bldGraphic spid="113" grpId="0" uiExpand="1">
        <p:bldSub>
          <a:bldChart bld="series" animBg="0"/>
        </p:bldSub>
      </p:bldGraphic>
      <p:bldP spid="114" grpId="0" animBg="1"/>
      <p:bldP spid="114" grpId="1" animBg="1"/>
      <p:bldP spid="116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How to Reduce HLS Delay?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24024"/>
            <a:ext cx="8121456" cy="463232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Reduce major delay components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Chunking delay: smaller chunks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Polling delay: more frequent polling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Buffering: less buffer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</a:pP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Use measurement to understand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How system parameters affect delay components?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What other effects on the system?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Simulation on broadcasts in the wild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16K randomly selected broadcasts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Scripts emulate as viewers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15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0342295"/>
              </p:ext>
            </p:extLst>
          </p:nvPr>
        </p:nvGraphicFramePr>
        <p:xfrm>
          <a:off x="628650" y="3582936"/>
          <a:ext cx="3800470" cy="286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Optimizing Client-side Buffering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724025"/>
            <a:ext cx="7987491" cy="178117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Simulation: buffering delay vs. playback smoothness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Strategy: pre-buffer </a:t>
            </a:r>
            <a:r>
              <a:rPr lang="en-US" sz="2000" i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seconds before playback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Stalling time: duration of video freezing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Save 3s buffering delay with low impact on smoothness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16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177904"/>
              </p:ext>
            </p:extLst>
          </p:nvPr>
        </p:nvGraphicFramePr>
        <p:xfrm>
          <a:off x="4692771" y="3582936"/>
          <a:ext cx="3822580" cy="2862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614040" y="4552613"/>
            <a:ext cx="910368" cy="461665"/>
            <a:chOff x="6161912" y="4011613"/>
            <a:chExt cx="999795" cy="461665"/>
          </a:xfrm>
        </p:grpSpPr>
        <p:grpSp>
          <p:nvGrpSpPr>
            <p:cNvPr id="19" name="Group 18"/>
            <p:cNvGrpSpPr/>
            <p:nvPr/>
          </p:nvGrpSpPr>
          <p:grpSpPr>
            <a:xfrm>
              <a:off x="6161912" y="4011613"/>
              <a:ext cx="999795" cy="461665"/>
              <a:chOff x="6161912" y="4011613"/>
              <a:chExt cx="999795" cy="461665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6161912" y="4011613"/>
                <a:ext cx="0" cy="4491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161707" y="4011613"/>
                <a:ext cx="0" cy="46166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6161913" y="4234251"/>
                <a:ext cx="99979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6344784" y="4011613"/>
              <a:ext cx="674611" cy="461665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~3s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250780" y="4757322"/>
            <a:ext cx="1775787" cy="315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0782" y="5070693"/>
            <a:ext cx="1775786" cy="287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50780" y="5386308"/>
            <a:ext cx="1775787" cy="3156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4" name="Oval 33"/>
          <p:cNvSpPr/>
          <p:nvPr/>
        </p:nvSpPr>
        <p:spPr>
          <a:xfrm rot="19315740">
            <a:off x="1080207" y="3899253"/>
            <a:ext cx="978260" cy="27214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7" grpId="0">
        <p:bldSub>
          <a:bldChart bld="series"/>
        </p:bldSub>
      </p:bldGraphic>
      <p:bldGraphic spid="17" grpId="0">
        <p:bldSub>
          <a:bldChart bld="series"/>
        </p:bldSub>
      </p:bldGraphic>
      <p:bldP spid="28" grpId="0" animBg="1"/>
      <p:bldP spid="29" grpId="0" animBg="1"/>
      <p:bldP spid="30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Recent Updates of Periscope</a:t>
            </a:r>
            <a:endParaRPr lang="en-US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Allow more viewers to comment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Reduce HLS delay so HLS viewers can comment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Major changes of Periscope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Smaller HLS chunks: 3s → 2s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Smaller polling interval: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3s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→ 1s</a:t>
            </a:r>
          </a:p>
          <a:p>
            <a:pPr lvl="1">
              <a:lnSpc>
                <a:spcPct val="100000"/>
              </a:lnSpc>
            </a:pPr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Smaller buffer: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9s → 6s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CDN design and protocol design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remain</a:t>
            </a: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17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2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Periscope Dataset Available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825625"/>
            <a:ext cx="7886700" cy="453072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75 continuous days of Periscope public broadcasts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13.9M broadcasts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416M comments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6.1B hearts</a:t>
            </a:r>
          </a:p>
          <a:p>
            <a:pPr>
              <a:lnSpc>
                <a:spcPct val="100000"/>
              </a:lnSpc>
            </a:pPr>
            <a:endParaRPr lang="en-US" sz="23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In each broadcast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Meta data: title, time, broadcaster, location, etc.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Interactions: comments, hearts, join, invite, etc.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23314" y="2305877"/>
            <a:ext cx="1992036" cy="4050473"/>
            <a:chOff x="6361146" y="1976137"/>
            <a:chExt cx="2154204" cy="43802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1146" y="1976137"/>
              <a:ext cx="2154204" cy="43802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371" y="2517109"/>
              <a:ext cx="1839827" cy="328225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522422" y="2312545"/>
            <a:ext cx="1992036" cy="4050473"/>
            <a:chOff x="6361146" y="1976137"/>
            <a:chExt cx="2154204" cy="43802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1146" y="1976137"/>
              <a:ext cx="2154204" cy="43802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7371" y="2522017"/>
              <a:ext cx="1839827" cy="3272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55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4291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Personalized Livestreaming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1690689"/>
            <a:ext cx="798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Travel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30" y="2258170"/>
            <a:ext cx="1939639" cy="344997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264" y="2263090"/>
            <a:ext cx="2585925" cy="145385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979" y="2553718"/>
            <a:ext cx="1938712" cy="344832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477" y="2817482"/>
            <a:ext cx="1938712" cy="344832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335264" y="1690689"/>
            <a:ext cx="2224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Hurricane Matthew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602" y="2263090"/>
            <a:ext cx="1936872" cy="344505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007" y="2554898"/>
            <a:ext cx="1932343" cy="343699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265602" y="1690689"/>
            <a:ext cx="224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NFL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90" y="2560261"/>
            <a:ext cx="1935033" cy="344178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338" y="2817482"/>
            <a:ext cx="1934954" cy="344163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710945" y="3572317"/>
            <a:ext cx="5715000" cy="92868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Interactivity is the Key!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4029" y="1393308"/>
            <a:ext cx="4861331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Dataset is available at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  <a:hlinkClick r:id="rId3"/>
              </a:rPr>
              <a:t>http://sandlab.cs.ucsb.edu/periscope</a:t>
            </a: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charset="0"/>
                <a:ea typeface="Calibri" charset="0"/>
                <a:cs typeface="Calibri" charset="0"/>
                <a:hlinkClick r:id="rId4"/>
              </a:rPr>
              <a:t>http://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  <a:hlinkClick r:id="rId4"/>
              </a:rPr>
              <a:t>bit.ly/periscope-data</a:t>
            </a: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19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7026" y="3090376"/>
            <a:ext cx="18077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Thank you!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Questions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0" y="4475371"/>
            <a:ext cx="3309071" cy="421930"/>
          </a:xfrm>
          <a:prstGeom prst="roundRect">
            <a:avLst>
              <a:gd name="adj" fmla="val 50000"/>
            </a:avLst>
          </a:prstGeom>
          <a:ln w="190500" cap="rnd">
            <a:noFill/>
            <a:prstDash val="solid"/>
          </a:ln>
          <a:effectLst>
            <a:softEdge rad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546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Personalized Livestreaming is Hard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2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2911" y="2482407"/>
            <a:ext cx="861302" cy="861302"/>
          </a:xfrm>
          <a:prstGeom prst="roundRect">
            <a:avLst>
              <a:gd name="adj" fmla="val 27314"/>
            </a:avLst>
          </a:prstGeom>
          <a:ln w="6350" cap="rnd">
            <a:solidFill>
              <a:schemeClr val="bg1">
                <a:lumMod val="75000"/>
              </a:schemeClr>
            </a:solidFill>
            <a:prstDash val="solid"/>
          </a:ln>
          <a:effec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653" y="2482407"/>
            <a:ext cx="864755" cy="864755"/>
          </a:xfrm>
          <a:prstGeom prst="roundRect">
            <a:avLst>
              <a:gd name="adj" fmla="val 28823"/>
            </a:avLst>
          </a:prstGeom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634464" y="1801231"/>
            <a:ext cx="1921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Livestreaming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56411" y="1801231"/>
            <a:ext cx="3562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Personalized Livestreaming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2" name="Group 181"/>
          <p:cNvGrpSpPr/>
          <p:nvPr/>
        </p:nvGrpSpPr>
        <p:grpSpPr>
          <a:xfrm>
            <a:off x="4756411" y="4558345"/>
            <a:ext cx="3821670" cy="1680473"/>
            <a:chOff x="4840209" y="4479765"/>
            <a:chExt cx="3821670" cy="1680473"/>
          </a:xfrm>
        </p:grpSpPr>
        <p:grpSp>
          <p:nvGrpSpPr>
            <p:cNvPr id="101" name="Group 100"/>
            <p:cNvGrpSpPr/>
            <p:nvPr/>
          </p:nvGrpSpPr>
          <p:grpSpPr>
            <a:xfrm flipH="1">
              <a:off x="5506879" y="5354524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02" name="TextBox 101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  <p:cxnSp>
          <p:nvCxnSpPr>
            <p:cNvPr id="115" name="Straight Connector 114"/>
            <p:cNvCxnSpPr/>
            <p:nvPr/>
          </p:nvCxnSpPr>
          <p:spPr>
            <a:xfrm flipV="1">
              <a:off x="7410844" y="5192750"/>
              <a:ext cx="375169" cy="290706"/>
            </a:xfrm>
            <a:prstGeom prst="line">
              <a:avLst/>
            </a:prstGeom>
            <a:ln w="889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 flipH="1">
              <a:off x="6598814" y="5351777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35" name="TextBox 134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  <p:grpSp>
          <p:nvGrpSpPr>
            <p:cNvPr id="137" name="Group 136"/>
            <p:cNvGrpSpPr/>
            <p:nvPr/>
          </p:nvGrpSpPr>
          <p:grpSpPr>
            <a:xfrm flipH="1">
              <a:off x="4840209" y="4479765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38" name="TextBox 137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39" name="Picture 13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  <p:grpSp>
          <p:nvGrpSpPr>
            <p:cNvPr id="140" name="Group 139"/>
            <p:cNvGrpSpPr/>
            <p:nvPr/>
          </p:nvGrpSpPr>
          <p:grpSpPr>
            <a:xfrm flipH="1">
              <a:off x="7746115" y="4479765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41" name="TextBox 140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181" name="Group 180"/>
          <p:cNvGrpSpPr/>
          <p:nvPr/>
        </p:nvGrpSpPr>
        <p:grpSpPr>
          <a:xfrm>
            <a:off x="5015835" y="3380067"/>
            <a:ext cx="2949858" cy="2079843"/>
            <a:chOff x="5099633" y="3301487"/>
            <a:chExt cx="2949858" cy="2079843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6566112" y="3340052"/>
              <a:ext cx="563047" cy="20412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6008738" y="3301487"/>
              <a:ext cx="391631" cy="203845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6664036" y="3338945"/>
              <a:ext cx="1385455" cy="1219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H="1">
              <a:off x="5444836" y="3311236"/>
              <a:ext cx="775855" cy="1219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5099633" y="3574478"/>
              <a:ext cx="7873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>
                  <a:latin typeface="Calibri" charset="0"/>
                  <a:ea typeface="Calibri" charset="0"/>
                  <a:cs typeface="Calibri" charset="0"/>
                </a:rPr>
                <a:t>Video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 flipH="1">
            <a:off x="570032" y="4559435"/>
            <a:ext cx="3821670" cy="1680473"/>
            <a:chOff x="4840209" y="4479765"/>
            <a:chExt cx="3821670" cy="1680473"/>
          </a:xfrm>
        </p:grpSpPr>
        <p:grpSp>
          <p:nvGrpSpPr>
            <p:cNvPr id="184" name="Group 183"/>
            <p:cNvGrpSpPr/>
            <p:nvPr/>
          </p:nvGrpSpPr>
          <p:grpSpPr>
            <a:xfrm flipH="1">
              <a:off x="5506879" y="5354524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95" name="TextBox 194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96" name="Picture 19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  <p:cxnSp>
          <p:nvCxnSpPr>
            <p:cNvPr id="185" name="Straight Connector 184"/>
            <p:cNvCxnSpPr/>
            <p:nvPr/>
          </p:nvCxnSpPr>
          <p:spPr>
            <a:xfrm flipV="1">
              <a:off x="7410844" y="5192750"/>
              <a:ext cx="375169" cy="290706"/>
            </a:xfrm>
            <a:prstGeom prst="line">
              <a:avLst/>
            </a:prstGeom>
            <a:ln w="88900" cap="rnd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" name="Group 185"/>
            <p:cNvGrpSpPr/>
            <p:nvPr/>
          </p:nvGrpSpPr>
          <p:grpSpPr>
            <a:xfrm flipH="1">
              <a:off x="6598814" y="5351777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93" name="TextBox 192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  <p:grpSp>
          <p:nvGrpSpPr>
            <p:cNvPr id="187" name="Group 186"/>
            <p:cNvGrpSpPr/>
            <p:nvPr/>
          </p:nvGrpSpPr>
          <p:grpSpPr>
            <a:xfrm flipH="1">
              <a:off x="4840209" y="4479765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91" name="TextBox 190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92" name="Picture 19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  <p:grpSp>
          <p:nvGrpSpPr>
            <p:cNvPr id="188" name="Group 187"/>
            <p:cNvGrpSpPr/>
            <p:nvPr/>
          </p:nvGrpSpPr>
          <p:grpSpPr>
            <a:xfrm flipH="1">
              <a:off x="7746115" y="4479765"/>
              <a:ext cx="915764" cy="805714"/>
              <a:chOff x="2121123" y="3794920"/>
              <a:chExt cx="915764" cy="805714"/>
            </a:xfrm>
            <a:noFill/>
          </p:grpSpPr>
          <p:sp>
            <p:nvSpPr>
              <p:cNvPr id="189" name="TextBox 188"/>
              <p:cNvSpPr txBox="1"/>
              <p:nvPr/>
            </p:nvSpPr>
            <p:spPr>
              <a:xfrm>
                <a:off x="2121123" y="4200524"/>
                <a:ext cx="915764" cy="40011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Viewer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190" name="Picture 18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805" y="3794920"/>
                <a:ext cx="406400" cy="457200"/>
              </a:xfrm>
              <a:prstGeom prst="rect">
                <a:avLst/>
              </a:prstGeom>
              <a:grpFill/>
            </p:spPr>
          </p:pic>
        </p:grpSp>
      </p:grpSp>
      <p:grpSp>
        <p:nvGrpSpPr>
          <p:cNvPr id="221" name="Group 220"/>
          <p:cNvGrpSpPr/>
          <p:nvPr/>
        </p:nvGrpSpPr>
        <p:grpSpPr>
          <a:xfrm>
            <a:off x="5417493" y="3342619"/>
            <a:ext cx="3212810" cy="2134198"/>
            <a:chOff x="5413212" y="3182769"/>
            <a:chExt cx="3212810" cy="2134198"/>
          </a:xfrm>
        </p:grpSpPr>
        <p:grpSp>
          <p:nvGrpSpPr>
            <p:cNvPr id="219" name="Group 218"/>
            <p:cNvGrpSpPr/>
            <p:nvPr/>
          </p:nvGrpSpPr>
          <p:grpSpPr>
            <a:xfrm>
              <a:off x="5413212" y="4658990"/>
              <a:ext cx="2499506" cy="657977"/>
              <a:chOff x="5413212" y="4658990"/>
              <a:chExt cx="2499506" cy="657977"/>
            </a:xfrm>
          </p:grpSpPr>
          <p:cxnSp>
            <p:nvCxnSpPr>
              <p:cNvPr id="168" name="Straight Arrow Connector 167"/>
              <p:cNvCxnSpPr/>
              <p:nvPr/>
            </p:nvCxnSpPr>
            <p:spPr>
              <a:xfrm flipH="1">
                <a:off x="5413212" y="4658990"/>
                <a:ext cx="2499506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/>
              <p:nvPr/>
            </p:nvCxnSpPr>
            <p:spPr>
              <a:xfrm flipH="1">
                <a:off x="6003165" y="4767821"/>
                <a:ext cx="1861265" cy="54914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Arrow Connector 173"/>
              <p:cNvCxnSpPr/>
              <p:nvPr/>
            </p:nvCxnSpPr>
            <p:spPr>
              <a:xfrm flipH="1" flipV="1">
                <a:off x="5470389" y="4770018"/>
                <a:ext cx="364557" cy="48681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8" name="Group 217"/>
            <p:cNvGrpSpPr/>
            <p:nvPr/>
          </p:nvGrpSpPr>
          <p:grpSpPr>
            <a:xfrm>
              <a:off x="5453739" y="3182769"/>
              <a:ext cx="3172283" cy="2040027"/>
              <a:chOff x="5453739" y="3182769"/>
              <a:chExt cx="3172283" cy="2040027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 flipH="1" flipV="1">
                <a:off x="6711660" y="3182769"/>
                <a:ext cx="1291316" cy="114170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/>
              <p:nvPr/>
            </p:nvCxnSpPr>
            <p:spPr>
              <a:xfrm flipV="1">
                <a:off x="5453739" y="3340803"/>
                <a:ext cx="720437" cy="117763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TextBox 177"/>
              <p:cNvSpPr txBox="1"/>
              <p:nvPr/>
            </p:nvSpPr>
            <p:spPr>
              <a:xfrm>
                <a:off x="7199413" y="3354654"/>
                <a:ext cx="14266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  <a:latin typeface="Calibri" charset="0"/>
                    <a:ea typeface="Calibri" charset="0"/>
                    <a:cs typeface="Calibri" charset="0"/>
                  </a:rPr>
                  <a:t>Interactions</a:t>
                </a:r>
                <a:endParaRPr lang="en-US" sz="2000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213" name="Straight Arrow Connector 212"/>
              <p:cNvCxnSpPr/>
              <p:nvPr/>
            </p:nvCxnSpPr>
            <p:spPr>
              <a:xfrm flipH="1" flipV="1">
                <a:off x="6414654" y="3283527"/>
                <a:ext cx="524954" cy="193926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4" name="Rectangle 243"/>
          <p:cNvSpPr/>
          <p:nvPr/>
        </p:nvSpPr>
        <p:spPr>
          <a:xfrm>
            <a:off x="5483677" y="4189608"/>
            <a:ext cx="2179456" cy="69258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Low video delay</a:t>
            </a:r>
            <a:endParaRPr lang="en-US" sz="2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1565942" y="5649806"/>
            <a:ext cx="6012116" cy="6925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Is scalability going to be a problem?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8" name="Group 247"/>
          <p:cNvGrpSpPr/>
          <p:nvPr/>
        </p:nvGrpSpPr>
        <p:grpSpPr>
          <a:xfrm>
            <a:off x="1188250" y="3389816"/>
            <a:ext cx="2571104" cy="2026867"/>
            <a:chOff x="1188250" y="3389816"/>
            <a:chExt cx="2571104" cy="2026867"/>
          </a:xfrm>
        </p:grpSpPr>
        <p:grpSp>
          <p:nvGrpSpPr>
            <p:cNvPr id="243" name="Group 242"/>
            <p:cNvGrpSpPr/>
            <p:nvPr/>
          </p:nvGrpSpPr>
          <p:grpSpPr>
            <a:xfrm>
              <a:off x="1188250" y="3389816"/>
              <a:ext cx="2571104" cy="2026867"/>
              <a:chOff x="1231114" y="3389816"/>
              <a:chExt cx="2571104" cy="2026867"/>
            </a:xfrm>
          </p:grpSpPr>
          <p:pic>
            <p:nvPicPr>
              <p:cNvPr id="224" name="Picture 22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3910" y="3657816"/>
                <a:ext cx="1256654" cy="790704"/>
              </a:xfrm>
              <a:prstGeom prst="rect">
                <a:avLst/>
              </a:prstGeom>
              <a:noFill/>
            </p:spPr>
          </p:pic>
          <p:grpSp>
            <p:nvGrpSpPr>
              <p:cNvPr id="226" name="Group 225"/>
              <p:cNvGrpSpPr/>
              <p:nvPr/>
            </p:nvGrpSpPr>
            <p:grpSpPr>
              <a:xfrm flipH="1">
                <a:off x="1231114" y="3394188"/>
                <a:ext cx="2571104" cy="2022495"/>
                <a:chOff x="5582093" y="3162118"/>
                <a:chExt cx="2571104" cy="2022495"/>
              </a:xfrm>
            </p:grpSpPr>
            <p:cxnSp>
              <p:nvCxnSpPr>
                <p:cNvPr id="227" name="Straight Arrow Connector 226"/>
                <p:cNvCxnSpPr/>
                <p:nvPr/>
              </p:nvCxnSpPr>
              <p:spPr>
                <a:xfrm>
                  <a:off x="6909829" y="4252255"/>
                  <a:ext cx="262865" cy="93235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Arrow Connector 227"/>
                <p:cNvCxnSpPr/>
                <p:nvPr/>
              </p:nvCxnSpPr>
              <p:spPr>
                <a:xfrm flipH="1">
                  <a:off x="6168178" y="4241298"/>
                  <a:ext cx="189770" cy="91412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Arrow Connector 228"/>
                <p:cNvCxnSpPr>
                  <a:endCxn id="190" idx="3"/>
                </p:cNvCxnSpPr>
                <p:nvPr/>
              </p:nvCxnSpPr>
              <p:spPr>
                <a:xfrm>
                  <a:off x="7254796" y="4182895"/>
                  <a:ext cx="898401" cy="37307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" name="Straight Arrow Connector 229"/>
                <p:cNvCxnSpPr/>
                <p:nvPr/>
              </p:nvCxnSpPr>
              <p:spPr>
                <a:xfrm flipH="1">
                  <a:off x="5582093" y="4097355"/>
                  <a:ext cx="441919" cy="272075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1" name="TextBox 230"/>
                <p:cNvSpPr txBox="1"/>
                <p:nvPr/>
              </p:nvSpPr>
              <p:spPr>
                <a:xfrm>
                  <a:off x="6731243" y="3162118"/>
                  <a:ext cx="7873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>
                      <a:latin typeface="Calibri" charset="0"/>
                      <a:ea typeface="Calibri" charset="0"/>
                      <a:cs typeface="Calibri" charset="0"/>
                    </a:rPr>
                    <a:t>Video</a:t>
                  </a:r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cxnSp>
            <p:nvCxnSpPr>
              <p:cNvPr id="240" name="Straight Arrow Connector 239"/>
              <p:cNvCxnSpPr/>
              <p:nvPr/>
            </p:nvCxnSpPr>
            <p:spPr>
              <a:xfrm flipH="1">
                <a:off x="2727780" y="3389816"/>
                <a:ext cx="2074" cy="26324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7" name="TextBox 246"/>
            <p:cNvSpPr txBox="1"/>
            <p:nvPr/>
          </p:nvSpPr>
          <p:spPr>
            <a:xfrm flipH="1">
              <a:off x="2372632" y="3951607"/>
              <a:ext cx="707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CDN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13" y="2482407"/>
            <a:ext cx="861302" cy="861302"/>
          </a:xfrm>
          <a:prstGeom prst="roundRect">
            <a:avLst>
              <a:gd name="adj" fmla="val 27314"/>
            </a:avLst>
          </a:prstGeom>
          <a:ln w="6350" cap="rnd">
            <a:solidFill>
              <a:schemeClr val="bg1">
                <a:lumMod val="75000"/>
              </a:schemeClr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19877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2" grpId="0"/>
      <p:bldP spid="244" grpId="0" animBg="1"/>
      <p:bldP spid="2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Outline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6656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Scale, growth, usage pattern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Periscope and Meerkat</a:t>
            </a:r>
          </a:p>
          <a:p>
            <a:pPr>
              <a:lnSpc>
                <a:spcPct val="110000"/>
              </a:lnSpc>
            </a:pPr>
            <a:endParaRPr lang="en-US" sz="26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Fundamental tradeoffs between scalability and interactivity</a:t>
            </a:r>
          </a:p>
          <a:p>
            <a:pPr lvl="1">
              <a:lnSpc>
                <a:spcPct val="11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Dissection of Periscope</a:t>
            </a:r>
          </a:p>
          <a:p>
            <a:pPr>
              <a:lnSpc>
                <a:spcPct val="110000"/>
              </a:lnSpc>
            </a:pPr>
            <a:endParaRPr lang="en-US" sz="23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0000"/>
              </a:lnSpc>
            </a:pPr>
            <a:r>
              <a:rPr lang="en-US" sz="2300" dirty="0" smtClean="0">
                <a:latin typeface="Calibri" charset="0"/>
                <a:ea typeface="Calibri" charset="0"/>
                <a:cs typeface="Calibri" charset="0"/>
              </a:rPr>
              <a:t>Recent changes of Periscope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3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2463" y="1690689"/>
            <a:ext cx="2242887" cy="12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Available </a:t>
            </a:r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Data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5423170" cy="45307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Interactions within broadcasts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Comments and hearts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V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iewer joining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All events have timestamps</a:t>
            </a:r>
          </a:p>
          <a:p>
            <a:pPr lvl="1">
              <a:lnSpc>
                <a:spcPct val="100000"/>
              </a:lnSpc>
            </a:pPr>
            <a:endParaRPr lang="en-US" sz="10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Livestream video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Arrival time of each video frame</a:t>
            </a:r>
          </a:p>
          <a:p>
            <a:pPr lvl="1">
              <a:lnSpc>
                <a:spcPct val="100000"/>
              </a:lnSpc>
            </a:pPr>
            <a:endParaRPr lang="en-US" sz="1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Social graph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Follower/</a:t>
            </a:r>
            <a:r>
              <a:rPr lang="en-US" sz="2000" dirty="0" err="1" smtClean="0">
                <a:latin typeface="Calibri" charset="0"/>
                <a:ea typeface="Calibri" charset="0"/>
                <a:cs typeface="Calibri" charset="0"/>
              </a:rPr>
              <a:t>followee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relationship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4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95" y="595529"/>
            <a:ext cx="864755" cy="864755"/>
          </a:xfrm>
          <a:prstGeom prst="roundRect">
            <a:avLst>
              <a:gd name="adj" fmla="val 28823"/>
            </a:avLst>
          </a:prstGeom>
          <a:ln w="635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395" y="595529"/>
            <a:ext cx="864755" cy="864755"/>
          </a:xfrm>
          <a:prstGeom prst="roundRect">
            <a:avLst>
              <a:gd name="adj" fmla="val 27047"/>
            </a:avLst>
          </a:prstGeom>
          <a:ln w="6350">
            <a:solidFill>
              <a:schemeClr val="bg1">
                <a:lumMod val="75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6361146" y="1976137"/>
            <a:ext cx="2154204" cy="4380214"/>
            <a:chOff x="2613341" y="1800057"/>
            <a:chExt cx="2154204" cy="438021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3341" y="1800057"/>
              <a:ext cx="2154204" cy="438021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3404" y="2257973"/>
              <a:ext cx="1834078" cy="336433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361146" y="1965873"/>
            <a:ext cx="2154204" cy="4380214"/>
            <a:chOff x="4921801" y="1424671"/>
            <a:chExt cx="2154204" cy="438021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1801" y="1424671"/>
              <a:ext cx="2154204" cy="43802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9920" y="1972366"/>
              <a:ext cx="1850644" cy="3291678"/>
            </a:xfrm>
            <a:prstGeom prst="rect">
              <a:avLst/>
            </a:prstGeom>
            <a:ln w="25400"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6361146" y="1976137"/>
            <a:ext cx="2154204" cy="4380214"/>
            <a:chOff x="5956139" y="1424671"/>
            <a:chExt cx="2154204" cy="438021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6139" y="1424671"/>
              <a:ext cx="2154204" cy="43802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955" y="1982991"/>
              <a:ext cx="1813516" cy="326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5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Data Collection Methodology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Broadcast meta data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Script fully emulating Periscope and Meerkat API calls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Monitor public list for new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broadcasts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Interactions within broadcasts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Join new broadcasts and collect interactions</a:t>
            </a:r>
          </a:p>
          <a:p>
            <a:pPr>
              <a:lnSpc>
                <a:spcPct val="100000"/>
              </a:lnSpc>
            </a:pPr>
            <a:endParaRPr lang="en-US" sz="23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Interacted frequently with Periscope and Meerkat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They are aware of our research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Identify security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vulnerabilities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5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Left Arrow 4"/>
          <p:cNvSpPr/>
          <p:nvPr/>
        </p:nvSpPr>
        <p:spPr>
          <a:xfrm flipH="1">
            <a:off x="5329074" y="5547835"/>
            <a:ext cx="422154" cy="368987"/>
          </a:xfrm>
          <a:prstGeom prst="leftArrow">
            <a:avLst>
              <a:gd name="adj1" fmla="val 50000"/>
              <a:gd name="adj2" fmla="val 768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53839">
            <a:off x="6952807" y="5162442"/>
            <a:ext cx="3283875" cy="4249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26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Broadcast Interaction Dataset Size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6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9508" y="1827685"/>
            <a:ext cx="7997663" cy="495332"/>
            <a:chOff x="749508" y="1183566"/>
            <a:chExt cx="7997663" cy="495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749508" y="1678898"/>
              <a:ext cx="776584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044735" y="1183566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Time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9" name="Right Brace 8"/>
          <p:cNvSpPr/>
          <p:nvPr/>
        </p:nvSpPr>
        <p:spPr>
          <a:xfrm rot="5400000">
            <a:off x="2075476" y="1706859"/>
            <a:ext cx="700308" cy="1968787"/>
          </a:xfrm>
          <a:prstGeom prst="rightBrace">
            <a:avLst>
              <a:gd name="adj1" fmla="val 8333"/>
              <a:gd name="adj2" fmla="val 59775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9295" y="1622391"/>
            <a:ext cx="966789" cy="707886"/>
            <a:chOff x="469295" y="1107235"/>
            <a:chExt cx="966789" cy="707886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436084" y="1584288"/>
              <a:ext cx="0" cy="2308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9295" y="1107235"/>
              <a:ext cx="9559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May 12</a:t>
              </a:r>
            </a:p>
            <a:p>
              <a:pPr algn="r"/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2015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10024" y="1616581"/>
            <a:ext cx="1003744" cy="728210"/>
            <a:chOff x="3410024" y="1101425"/>
            <a:chExt cx="1003744" cy="72821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410024" y="1598802"/>
              <a:ext cx="0" cy="2308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432409" y="1101425"/>
              <a:ext cx="9813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June 15</a:t>
              </a:r>
            </a:p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2015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28649" y="3992796"/>
            <a:ext cx="3547111" cy="2308324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164592" indent="-164592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All public broadcasts for 1+ month</a:t>
            </a:r>
          </a:p>
          <a:p>
            <a:pPr marL="164592" indent="-164592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164K broadcasts from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57K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broadcasters</a:t>
            </a:r>
          </a:p>
          <a:p>
            <a:pPr marL="164592" indent="-164592">
              <a:buFont typeface="Arial" charset="0"/>
              <a:buChar char="•"/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1.9M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comments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525K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hearts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ight Brace 17"/>
          <p:cNvSpPr/>
          <p:nvPr/>
        </p:nvSpPr>
        <p:spPr>
          <a:xfrm rot="5400000">
            <a:off x="3986605" y="-88896"/>
            <a:ext cx="617581" cy="5442858"/>
          </a:xfrm>
          <a:prstGeom prst="rightBrace">
            <a:avLst>
              <a:gd name="adj1" fmla="val 18020"/>
              <a:gd name="adj2" fmla="val 22776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73967" y="1623958"/>
            <a:ext cx="961566" cy="707886"/>
            <a:chOff x="1573967" y="1108802"/>
            <a:chExt cx="961566" cy="70788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1573967" y="1577028"/>
              <a:ext cx="0" cy="2308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79630" y="1108802"/>
              <a:ext cx="9559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May 15</a:t>
              </a:r>
            </a:p>
            <a:p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2015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11969" y="1637404"/>
            <a:ext cx="970137" cy="707886"/>
            <a:chOff x="6811969" y="1122248"/>
            <a:chExt cx="970137" cy="70788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016825" y="1577034"/>
              <a:ext cx="0" cy="23083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811969" y="1122248"/>
              <a:ext cx="9701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Aug. 20</a:t>
              </a:r>
            </a:p>
            <a:p>
              <a:pPr algn="r"/>
              <a:r>
                <a:rPr lang="en-US" sz="2000" dirty="0" smtClean="0">
                  <a:latin typeface="Calibri" charset="0"/>
                  <a:ea typeface="Calibri" charset="0"/>
                  <a:cs typeface="Calibri" charset="0"/>
                </a:rPr>
                <a:t>2015</a:t>
              </a:r>
              <a:endParaRPr lang="en-US" sz="20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88310" y="3992796"/>
            <a:ext cx="3621505" cy="230832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64592" indent="-164592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All public broadcasts for 3+ months</a:t>
            </a:r>
          </a:p>
          <a:p>
            <a:pPr marL="164592" indent="-164592">
              <a:buFont typeface="Arial" charset="0"/>
              <a:buChar char="•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19.6M broadcasts from 1.8M broadcasters</a:t>
            </a:r>
          </a:p>
          <a:p>
            <a:pPr marL="164592" indent="-164592">
              <a:buFont typeface="Arial" charset="0"/>
              <a:buChar char="•"/>
            </a:pP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549M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comments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is-IS" sz="2400" dirty="0" smtClean="0">
                <a:latin typeface="Calibri" charset="0"/>
                <a:ea typeface="Calibri" charset="0"/>
                <a:cs typeface="Calibri" charset="0"/>
              </a:rPr>
              <a:t>7.98B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hearts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11419" y="3135397"/>
            <a:ext cx="1907460" cy="663209"/>
            <a:chOff x="2441531" y="3242951"/>
            <a:chExt cx="1907460" cy="66320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1531" y="3242951"/>
              <a:ext cx="663209" cy="663209"/>
            </a:xfrm>
            <a:prstGeom prst="roundRect">
              <a:avLst>
                <a:gd name="adj" fmla="val 27047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3104740" y="3343722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charset="0"/>
                  <a:ea typeface="Calibri" charset="0"/>
                  <a:cs typeface="Calibri" charset="0"/>
                </a:rPr>
                <a:t>Meerkat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23175" y="3123877"/>
            <a:ext cx="2069549" cy="675193"/>
            <a:chOff x="5452225" y="3230967"/>
            <a:chExt cx="2069549" cy="67519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2225" y="3230967"/>
              <a:ext cx="675193" cy="675193"/>
            </a:xfrm>
            <a:prstGeom prst="roundRect">
              <a:avLst>
                <a:gd name="adj" fmla="val 28823"/>
              </a:avLst>
            </a:prstGeom>
            <a:ln w="635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6127418" y="3336941"/>
              <a:ext cx="13943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latin typeface="Calibri" charset="0"/>
                  <a:ea typeface="Calibri" charset="0"/>
                  <a:cs typeface="Calibri" charset="0"/>
                </a:rPr>
                <a:t>Periscope</a:t>
              </a:r>
              <a:endParaRPr lang="en-US" sz="24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86650" y="2866211"/>
            <a:ext cx="1337079" cy="8309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Publicly available</a:t>
            </a:r>
            <a:endParaRPr lang="en-US" sz="24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Scale of Livestreaming Services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2439"/>
            <a:ext cx="7886700" cy="948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Large daily broadcast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7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600790"/>
              </p:ext>
            </p:extLst>
          </p:nvPr>
        </p:nvGraphicFramePr>
        <p:xfrm>
          <a:off x="628650" y="2639685"/>
          <a:ext cx="7886700" cy="384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376562" y="2508600"/>
            <a:ext cx="2397049" cy="764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Periscope’s volume tripled in 3 months</a:t>
            </a: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0231" y="4820386"/>
            <a:ext cx="2246759" cy="7642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Meerkat’s</a:t>
            </a:r>
            <a:r>
              <a:rPr lang="en-US" sz="20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 volume halved in 1 month</a:t>
            </a:r>
            <a:endParaRPr lang="en-US" sz="20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93483" y="2167121"/>
            <a:ext cx="1371600" cy="3900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07693" y="4315143"/>
            <a:ext cx="1290489" cy="29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3854" y="2106936"/>
            <a:ext cx="2591229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Calibri" charset="0"/>
                <a:ea typeface="Calibri" charset="0"/>
                <a:cs typeface="Calibri" charset="0"/>
              </a:rPr>
              <a:t>Periscope: 472k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daily broadcast in May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2016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3854" y="5158459"/>
            <a:ext cx="2219545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Meerkat shut down in Sep. 2016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"/>
        </p:bldSub>
      </p:bldGraphic>
      <p:bldP spid="8" grpId="0" animBg="1"/>
      <p:bldP spid="8" grpId="1" animBg="1"/>
      <p:bldP spid="14" grpId="0" animBg="1"/>
      <p:bldP spid="14" grpId="1" animBg="1"/>
      <p:bldP spid="15" grpId="0" animBg="1"/>
      <p:bldP spid="18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Broadcasts are Highly Interactive</a:t>
            </a:r>
            <a:endParaRPr lang="en-US" sz="40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32440"/>
            <a:ext cx="7886701" cy="65999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~1.3M Periscope broadcasts: &gt;100 comments &amp; &gt;1k hearts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B4074-A1A6-A544-A089-B14124FA42B5}" type="slidenum">
              <a:rPr lang="en-US" smtClean="0">
                <a:latin typeface="Calibri" charset="0"/>
                <a:ea typeface="Calibri" charset="0"/>
                <a:cs typeface="Calibri" charset="0"/>
              </a:rPr>
              <a:t>8</a:t>
            </a:fld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34" name="Chart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297857"/>
              </p:ext>
            </p:extLst>
          </p:nvPr>
        </p:nvGraphicFramePr>
        <p:xfrm>
          <a:off x="628648" y="2557462"/>
          <a:ext cx="7886702" cy="3811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000570" y="2284969"/>
            <a:ext cx="2187433" cy="461665"/>
            <a:chOff x="6000571" y="2690503"/>
            <a:chExt cx="2187433" cy="461665"/>
          </a:xfrm>
        </p:grpSpPr>
        <p:grpSp>
          <p:nvGrpSpPr>
            <p:cNvPr id="20" name="Group 19"/>
            <p:cNvGrpSpPr/>
            <p:nvPr/>
          </p:nvGrpSpPr>
          <p:grpSpPr>
            <a:xfrm>
              <a:off x="6000571" y="2690503"/>
              <a:ext cx="2187433" cy="461665"/>
              <a:chOff x="6126627" y="4011613"/>
              <a:chExt cx="986262" cy="461665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112889" y="4011613"/>
                <a:ext cx="0" cy="4616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6126627" y="4234251"/>
                <a:ext cx="986262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26627" y="4022011"/>
                <a:ext cx="0" cy="44910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6719024" y="2740701"/>
              <a:ext cx="750526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~100x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98801" y="2765805"/>
            <a:ext cx="1072129" cy="461665"/>
            <a:chOff x="3457352" y="2852834"/>
            <a:chExt cx="1072129" cy="461665"/>
          </a:xfrm>
        </p:grpSpPr>
        <p:grpSp>
          <p:nvGrpSpPr>
            <p:cNvPr id="14" name="Group 13"/>
            <p:cNvGrpSpPr/>
            <p:nvPr/>
          </p:nvGrpSpPr>
          <p:grpSpPr>
            <a:xfrm>
              <a:off x="3457352" y="2852834"/>
              <a:ext cx="1072129" cy="461665"/>
              <a:chOff x="6161912" y="3999054"/>
              <a:chExt cx="1138281" cy="461665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6161912" y="4011613"/>
                <a:ext cx="0" cy="44910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300191" y="3999054"/>
                <a:ext cx="0" cy="46166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6161914" y="4234251"/>
                <a:ext cx="113827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3680257" y="2899000"/>
              <a:ext cx="633507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charset="0"/>
                  <a:ea typeface="Calibri" charset="0"/>
                  <a:cs typeface="Calibri" charset="0"/>
                </a:rPr>
                <a:t>~10x</a:t>
              </a:r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672" y="3537721"/>
            <a:ext cx="1534425" cy="5242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927" y="2250650"/>
            <a:ext cx="938447" cy="5277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12325" y="2836045"/>
            <a:ext cx="79060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1.35M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hearts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99546" y="2838738"/>
            <a:ext cx="117301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134k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comments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8418" y="3537383"/>
            <a:ext cx="3189624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More hearts than comments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48418" y="3533808"/>
            <a:ext cx="3766932" cy="18158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More hearts than comments</a:t>
            </a:r>
          </a:p>
          <a:p>
            <a:endParaRPr lang="en-US" sz="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Caused by “</a:t>
            </a:r>
            <a:r>
              <a:rPr lang="en-US" sz="20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100-commenter limit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”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Only 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first 100 viewers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can comment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≠ viewers want to comment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48" y="3533276"/>
            <a:ext cx="3939242" cy="20621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“Commenter limit” is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onstraining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Especially in popular broadcasts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57.6k broadcasts: &gt;1k viewers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Trending broadcasts: &gt;700k viewers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8702" y="5290457"/>
            <a:ext cx="4252978" cy="10409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This limit </a:t>
            </a:r>
            <a:r>
              <a:rPr lang="en-US" sz="2400" smtClean="0">
                <a:latin typeface="Calibri" charset="0"/>
                <a:ea typeface="Calibri" charset="0"/>
                <a:cs typeface="Calibri" charset="0"/>
              </a:rPr>
              <a:t>is correlated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with Periscope’s CDN design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 uiExpand="1">
        <p:bldSub>
          <a:bldChart bld="series" animBg="0"/>
        </p:bldSub>
      </p:bldGraphic>
      <p:bldGraphic spid="34" grpId="1" uiExpand="1">
        <p:bldSub>
          <a:bldChart bld="series" animBg="0"/>
        </p:bldSub>
      </p:bldGraphic>
      <p:bldP spid="10" grpId="0" animBg="1"/>
      <p:bldP spid="22" grpId="0" animBg="1"/>
      <p:bldP spid="29" grpId="0" animBg="1"/>
      <p:bldP spid="29" grpId="1" animBg="1"/>
      <p:bldP spid="31" grpId="0" animBg="1"/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43842</TotalTime>
  <Words>811</Words>
  <Application>Microsoft Macintosh PowerPoint</Application>
  <PresentationFormat>On-screen Show (4:3)</PresentationFormat>
  <Paragraphs>293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Office Theme</vt:lpstr>
      <vt:lpstr>Anatomy of a Personalized Livestreaming System</vt:lpstr>
      <vt:lpstr>Personalized Livestreaming</vt:lpstr>
      <vt:lpstr>Personalized Livestreaming is Hard</vt:lpstr>
      <vt:lpstr>Outline</vt:lpstr>
      <vt:lpstr>Available Data</vt:lpstr>
      <vt:lpstr>Data Collection Methodology</vt:lpstr>
      <vt:lpstr>Broadcast Interaction Dataset Size</vt:lpstr>
      <vt:lpstr>Scale of Livestreaming Services</vt:lpstr>
      <vt:lpstr>Broadcasts are Highly Interactive</vt:lpstr>
      <vt:lpstr>Outline</vt:lpstr>
      <vt:lpstr>Anatomy of Periscope</vt:lpstr>
      <vt:lpstr>Livestream Delivery Infrastructure</vt:lpstr>
      <vt:lpstr>Implications of the Infrastructure</vt:lpstr>
      <vt:lpstr>End-to-end Delay in Lab Settings</vt:lpstr>
      <vt:lpstr>Delay Breakdown in Lab Settings</vt:lpstr>
      <vt:lpstr>How to Reduce HLS Delay?</vt:lpstr>
      <vt:lpstr>Optimizing Client-side Buffering</vt:lpstr>
      <vt:lpstr>Recent Updates of Periscope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Bolun Wang</dc:creator>
  <cp:keywords/>
  <dc:description/>
  <cp:lastModifiedBy>balloonwang@gmail.com</cp:lastModifiedBy>
  <cp:revision>3457</cp:revision>
  <dcterms:created xsi:type="dcterms:W3CDTF">2016-09-29T23:31:49Z</dcterms:created>
  <dcterms:modified xsi:type="dcterms:W3CDTF">2016-11-16T22:31:06Z</dcterms:modified>
  <cp:category/>
</cp:coreProperties>
</file>